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7" r:id="rId9"/>
    <p:sldId id="271" r:id="rId10"/>
    <p:sldId id="272" r:id="rId11"/>
    <p:sldId id="276" r:id="rId12"/>
    <p:sldId id="274" r:id="rId13"/>
    <p:sldId id="263" r:id="rId14"/>
    <p:sldId id="275" r:id="rId15"/>
    <p:sldId id="26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hFvVy6r7Ek5Vf/zX8TgP1qpXfR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>
      <p:cViewPr varScale="1">
        <p:scale>
          <a:sx n="208" d="100"/>
          <a:sy n="208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313D7E-3461-46BF-9270-B2447DE1EA3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3D3B6E2-886A-407C-92C4-6EAF9DB9B656}">
      <dgm:prSet custT="1"/>
      <dgm:spPr/>
      <dgm:t>
        <a:bodyPr/>
        <a:lstStyle/>
        <a:p>
          <a:r>
            <a:rPr lang="en-US" sz="1200" b="0" i="0" dirty="0">
              <a:solidFill>
                <a:srgbClr val="7030A0"/>
              </a:solidFill>
            </a:rPr>
            <a:t>Source code that is made available to public</a:t>
          </a:r>
          <a:endParaRPr lang="en-US" sz="1200" dirty="0">
            <a:solidFill>
              <a:srgbClr val="7030A0"/>
            </a:solidFill>
          </a:endParaRPr>
        </a:p>
      </dgm:t>
    </dgm:pt>
    <dgm:pt modelId="{8893D3C8-E26A-4014-AA93-9E853B499934}" type="parTrans" cxnId="{4E33887C-A12E-4E9B-9EA0-E20A7512016F}">
      <dgm:prSet/>
      <dgm:spPr/>
      <dgm:t>
        <a:bodyPr/>
        <a:lstStyle/>
        <a:p>
          <a:endParaRPr lang="en-US"/>
        </a:p>
      </dgm:t>
    </dgm:pt>
    <dgm:pt modelId="{47FBD7C1-8E1B-4967-8159-9108F974CE60}" type="sibTrans" cxnId="{4E33887C-A12E-4E9B-9EA0-E20A7512016F}">
      <dgm:prSet/>
      <dgm:spPr/>
      <dgm:t>
        <a:bodyPr/>
        <a:lstStyle/>
        <a:p>
          <a:endParaRPr lang="en-US"/>
        </a:p>
      </dgm:t>
    </dgm:pt>
    <dgm:pt modelId="{C2F3F170-B7E2-43C5-A429-7949C355AF1D}">
      <dgm:prSet custT="1"/>
      <dgm:spPr/>
      <dgm:t>
        <a:bodyPr/>
        <a:lstStyle/>
        <a:p>
          <a:r>
            <a:rPr lang="en-US" sz="1200" dirty="0">
              <a:solidFill>
                <a:srgbClr val="7030A0"/>
              </a:solidFill>
            </a:rPr>
            <a:t>Decentralized and collaborative</a:t>
          </a:r>
        </a:p>
      </dgm:t>
    </dgm:pt>
    <dgm:pt modelId="{9D658AE6-DD2E-49EF-95B6-8692C4440E0F}" type="parTrans" cxnId="{872115F8-289B-4B16-9E84-97691A5B2B0D}">
      <dgm:prSet/>
      <dgm:spPr/>
      <dgm:t>
        <a:bodyPr/>
        <a:lstStyle/>
        <a:p>
          <a:endParaRPr lang="en-US"/>
        </a:p>
      </dgm:t>
    </dgm:pt>
    <dgm:pt modelId="{158635A1-3BE6-4D71-ADF8-B7102BACA63C}" type="sibTrans" cxnId="{872115F8-289B-4B16-9E84-97691A5B2B0D}">
      <dgm:prSet/>
      <dgm:spPr/>
      <dgm:t>
        <a:bodyPr/>
        <a:lstStyle/>
        <a:p>
          <a:endParaRPr lang="en-US"/>
        </a:p>
      </dgm:t>
    </dgm:pt>
    <dgm:pt modelId="{FFDCDDF5-2CCC-4DFF-9937-0946A3D9BB29}">
      <dgm:prSet custT="1"/>
      <dgm:spPr/>
      <dgm:t>
        <a:bodyPr/>
        <a:lstStyle/>
        <a:p>
          <a:r>
            <a:rPr lang="en-US" sz="1200" b="0" i="0" dirty="0">
              <a:solidFill>
                <a:srgbClr val="7030A0"/>
              </a:solidFill>
            </a:rPr>
            <a:t>Allow anyone to study, modify, enhance or re-engineer a program’s code and distribute under a permissive license</a:t>
          </a:r>
          <a:endParaRPr lang="en-US" sz="1200" dirty="0">
            <a:solidFill>
              <a:srgbClr val="7030A0"/>
            </a:solidFill>
          </a:endParaRPr>
        </a:p>
      </dgm:t>
    </dgm:pt>
    <dgm:pt modelId="{0ED88300-9049-466B-8394-30E30A5BDD6E}" type="parTrans" cxnId="{6C9DDEAE-02A5-4EFE-A3D2-C652D8A13AC0}">
      <dgm:prSet/>
      <dgm:spPr/>
      <dgm:t>
        <a:bodyPr/>
        <a:lstStyle/>
        <a:p>
          <a:endParaRPr lang="en-US"/>
        </a:p>
      </dgm:t>
    </dgm:pt>
    <dgm:pt modelId="{BD9519F4-5438-409C-981C-FE63198188A5}" type="sibTrans" cxnId="{6C9DDEAE-02A5-4EFE-A3D2-C652D8A13AC0}">
      <dgm:prSet/>
      <dgm:spPr/>
      <dgm:t>
        <a:bodyPr/>
        <a:lstStyle/>
        <a:p>
          <a:endParaRPr lang="en-US"/>
        </a:p>
      </dgm:t>
    </dgm:pt>
    <dgm:pt modelId="{BCBE1459-9915-4067-B66C-FA3A6559CFD6}" type="pres">
      <dgm:prSet presAssocID="{3D313D7E-3461-46BF-9270-B2447DE1EA38}" presName="root" presStyleCnt="0">
        <dgm:presLayoutVars>
          <dgm:dir/>
          <dgm:resizeHandles val="exact"/>
        </dgm:presLayoutVars>
      </dgm:prSet>
      <dgm:spPr/>
    </dgm:pt>
    <dgm:pt modelId="{D7587E42-256D-4464-B637-46388DA1F835}" type="pres">
      <dgm:prSet presAssocID="{63D3B6E2-886A-407C-92C4-6EAF9DB9B656}" presName="compNode" presStyleCnt="0"/>
      <dgm:spPr/>
    </dgm:pt>
    <dgm:pt modelId="{4F6321DF-07F3-41FD-82E0-C13CFBDD2361}" type="pres">
      <dgm:prSet presAssocID="{63D3B6E2-886A-407C-92C4-6EAF9DB9B6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7AD3606-79FC-4AFC-8099-5C7B6C6E90D5}" type="pres">
      <dgm:prSet presAssocID="{63D3B6E2-886A-407C-92C4-6EAF9DB9B656}" presName="spaceRect" presStyleCnt="0"/>
      <dgm:spPr/>
    </dgm:pt>
    <dgm:pt modelId="{F4005F9D-172E-46C8-98E2-CBF5C7FBA8B0}" type="pres">
      <dgm:prSet presAssocID="{63D3B6E2-886A-407C-92C4-6EAF9DB9B656}" presName="textRect" presStyleLbl="revTx" presStyleIdx="0" presStyleCnt="3">
        <dgm:presLayoutVars>
          <dgm:chMax val="1"/>
          <dgm:chPref val="1"/>
        </dgm:presLayoutVars>
      </dgm:prSet>
      <dgm:spPr/>
    </dgm:pt>
    <dgm:pt modelId="{8FF3940E-8015-4AB9-A8B6-A74083A95C1D}" type="pres">
      <dgm:prSet presAssocID="{47FBD7C1-8E1B-4967-8159-9108F974CE60}" presName="sibTrans" presStyleCnt="0"/>
      <dgm:spPr/>
    </dgm:pt>
    <dgm:pt modelId="{30759618-9901-4440-B7B6-7DC986C6F36F}" type="pres">
      <dgm:prSet presAssocID="{C2F3F170-B7E2-43C5-A429-7949C355AF1D}" presName="compNode" presStyleCnt="0"/>
      <dgm:spPr/>
    </dgm:pt>
    <dgm:pt modelId="{D01369B4-155C-4E37-80C3-11454A0965C5}" type="pres">
      <dgm:prSet presAssocID="{C2F3F170-B7E2-43C5-A429-7949C355AF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796CBDC-08E7-4CBA-BF4C-672E3A447E30}" type="pres">
      <dgm:prSet presAssocID="{C2F3F170-B7E2-43C5-A429-7949C355AF1D}" presName="spaceRect" presStyleCnt="0"/>
      <dgm:spPr/>
    </dgm:pt>
    <dgm:pt modelId="{6C88BDA9-79C3-4DED-91EB-C2BFB834C7C3}" type="pres">
      <dgm:prSet presAssocID="{C2F3F170-B7E2-43C5-A429-7949C355AF1D}" presName="textRect" presStyleLbl="revTx" presStyleIdx="1" presStyleCnt="3">
        <dgm:presLayoutVars>
          <dgm:chMax val="1"/>
          <dgm:chPref val="1"/>
        </dgm:presLayoutVars>
      </dgm:prSet>
      <dgm:spPr/>
    </dgm:pt>
    <dgm:pt modelId="{B6663E00-47EC-4D9A-931F-11710E5EDD5C}" type="pres">
      <dgm:prSet presAssocID="{158635A1-3BE6-4D71-ADF8-B7102BACA63C}" presName="sibTrans" presStyleCnt="0"/>
      <dgm:spPr/>
    </dgm:pt>
    <dgm:pt modelId="{E78F15A6-3B00-47B7-B465-ABF612459E10}" type="pres">
      <dgm:prSet presAssocID="{FFDCDDF5-2CCC-4DFF-9937-0946A3D9BB29}" presName="compNode" presStyleCnt="0"/>
      <dgm:spPr/>
    </dgm:pt>
    <dgm:pt modelId="{F87D27BC-A46D-4C4A-9601-AD04F1C5B18E}" type="pres">
      <dgm:prSet presAssocID="{FFDCDDF5-2CCC-4DFF-9937-0946A3D9BB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AACA55-BE46-471C-AAA4-9B6C92972473}" type="pres">
      <dgm:prSet presAssocID="{FFDCDDF5-2CCC-4DFF-9937-0946A3D9BB29}" presName="spaceRect" presStyleCnt="0"/>
      <dgm:spPr/>
    </dgm:pt>
    <dgm:pt modelId="{3E37F250-9917-4B1F-B266-C4F3D5862123}" type="pres">
      <dgm:prSet presAssocID="{FFDCDDF5-2CCC-4DFF-9937-0946A3D9BB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BA4F1F-A980-48C5-B8C7-8311008D8333}" type="presOf" srcId="{3D313D7E-3461-46BF-9270-B2447DE1EA38}" destId="{BCBE1459-9915-4067-B66C-FA3A6559CFD6}" srcOrd="0" destOrd="0" presId="urn:microsoft.com/office/officeart/2018/2/layout/IconLabelList"/>
    <dgm:cxn modelId="{4E33887C-A12E-4E9B-9EA0-E20A7512016F}" srcId="{3D313D7E-3461-46BF-9270-B2447DE1EA38}" destId="{63D3B6E2-886A-407C-92C4-6EAF9DB9B656}" srcOrd="0" destOrd="0" parTransId="{8893D3C8-E26A-4014-AA93-9E853B499934}" sibTransId="{47FBD7C1-8E1B-4967-8159-9108F974CE60}"/>
    <dgm:cxn modelId="{D2E73E96-38F9-4609-AF71-12485B6AD4EC}" type="presOf" srcId="{63D3B6E2-886A-407C-92C4-6EAF9DB9B656}" destId="{F4005F9D-172E-46C8-98E2-CBF5C7FBA8B0}" srcOrd="0" destOrd="0" presId="urn:microsoft.com/office/officeart/2018/2/layout/IconLabelList"/>
    <dgm:cxn modelId="{6C9DDEAE-02A5-4EFE-A3D2-C652D8A13AC0}" srcId="{3D313D7E-3461-46BF-9270-B2447DE1EA38}" destId="{FFDCDDF5-2CCC-4DFF-9937-0946A3D9BB29}" srcOrd="2" destOrd="0" parTransId="{0ED88300-9049-466B-8394-30E30A5BDD6E}" sibTransId="{BD9519F4-5438-409C-981C-FE63198188A5}"/>
    <dgm:cxn modelId="{B34651B1-E972-4B5E-A96E-6EB27D003072}" type="presOf" srcId="{FFDCDDF5-2CCC-4DFF-9937-0946A3D9BB29}" destId="{3E37F250-9917-4B1F-B266-C4F3D5862123}" srcOrd="0" destOrd="0" presId="urn:microsoft.com/office/officeart/2018/2/layout/IconLabelList"/>
    <dgm:cxn modelId="{E8B4DBE8-3DD7-4A01-ADA8-B9EB9C036BB4}" type="presOf" srcId="{C2F3F170-B7E2-43C5-A429-7949C355AF1D}" destId="{6C88BDA9-79C3-4DED-91EB-C2BFB834C7C3}" srcOrd="0" destOrd="0" presId="urn:microsoft.com/office/officeart/2018/2/layout/IconLabelList"/>
    <dgm:cxn modelId="{872115F8-289B-4B16-9E84-97691A5B2B0D}" srcId="{3D313D7E-3461-46BF-9270-B2447DE1EA38}" destId="{C2F3F170-B7E2-43C5-A429-7949C355AF1D}" srcOrd="1" destOrd="0" parTransId="{9D658AE6-DD2E-49EF-95B6-8692C4440E0F}" sibTransId="{158635A1-3BE6-4D71-ADF8-B7102BACA63C}"/>
    <dgm:cxn modelId="{160CBEF6-929D-4361-9E26-10BDA19C7783}" type="presParOf" srcId="{BCBE1459-9915-4067-B66C-FA3A6559CFD6}" destId="{D7587E42-256D-4464-B637-46388DA1F835}" srcOrd="0" destOrd="0" presId="urn:microsoft.com/office/officeart/2018/2/layout/IconLabelList"/>
    <dgm:cxn modelId="{3E1B6C33-27FF-4741-B886-D5E5F24C7D54}" type="presParOf" srcId="{D7587E42-256D-4464-B637-46388DA1F835}" destId="{4F6321DF-07F3-41FD-82E0-C13CFBDD2361}" srcOrd="0" destOrd="0" presId="urn:microsoft.com/office/officeart/2018/2/layout/IconLabelList"/>
    <dgm:cxn modelId="{8E2B4335-98D7-4A2F-9553-65C41B04B9F7}" type="presParOf" srcId="{D7587E42-256D-4464-B637-46388DA1F835}" destId="{A7AD3606-79FC-4AFC-8099-5C7B6C6E90D5}" srcOrd="1" destOrd="0" presId="urn:microsoft.com/office/officeart/2018/2/layout/IconLabelList"/>
    <dgm:cxn modelId="{EF4AF3AD-715D-49FC-AF04-8975D57A6CAE}" type="presParOf" srcId="{D7587E42-256D-4464-B637-46388DA1F835}" destId="{F4005F9D-172E-46C8-98E2-CBF5C7FBA8B0}" srcOrd="2" destOrd="0" presId="urn:microsoft.com/office/officeart/2018/2/layout/IconLabelList"/>
    <dgm:cxn modelId="{F14DDAED-419A-4CFA-BBB7-4DEFC160E04B}" type="presParOf" srcId="{BCBE1459-9915-4067-B66C-FA3A6559CFD6}" destId="{8FF3940E-8015-4AB9-A8B6-A74083A95C1D}" srcOrd="1" destOrd="0" presId="urn:microsoft.com/office/officeart/2018/2/layout/IconLabelList"/>
    <dgm:cxn modelId="{205CD66B-1B48-4654-81BD-FEE38B91DDEE}" type="presParOf" srcId="{BCBE1459-9915-4067-B66C-FA3A6559CFD6}" destId="{30759618-9901-4440-B7B6-7DC986C6F36F}" srcOrd="2" destOrd="0" presId="urn:microsoft.com/office/officeart/2018/2/layout/IconLabelList"/>
    <dgm:cxn modelId="{5CD377A0-D23E-40EE-AD65-40045C809C17}" type="presParOf" srcId="{30759618-9901-4440-B7B6-7DC986C6F36F}" destId="{D01369B4-155C-4E37-80C3-11454A0965C5}" srcOrd="0" destOrd="0" presId="urn:microsoft.com/office/officeart/2018/2/layout/IconLabelList"/>
    <dgm:cxn modelId="{EFB44627-95BF-4E51-80ED-0867E43B2DDF}" type="presParOf" srcId="{30759618-9901-4440-B7B6-7DC986C6F36F}" destId="{1796CBDC-08E7-4CBA-BF4C-672E3A447E30}" srcOrd="1" destOrd="0" presId="urn:microsoft.com/office/officeart/2018/2/layout/IconLabelList"/>
    <dgm:cxn modelId="{44DB84DC-E5F3-4440-A5B2-329C1C03FDF3}" type="presParOf" srcId="{30759618-9901-4440-B7B6-7DC986C6F36F}" destId="{6C88BDA9-79C3-4DED-91EB-C2BFB834C7C3}" srcOrd="2" destOrd="0" presId="urn:microsoft.com/office/officeart/2018/2/layout/IconLabelList"/>
    <dgm:cxn modelId="{F62FC1AA-7616-4466-888C-AC570E3EDD25}" type="presParOf" srcId="{BCBE1459-9915-4067-B66C-FA3A6559CFD6}" destId="{B6663E00-47EC-4D9A-931F-11710E5EDD5C}" srcOrd="3" destOrd="0" presId="urn:microsoft.com/office/officeart/2018/2/layout/IconLabelList"/>
    <dgm:cxn modelId="{01F6A716-2B2C-4F39-98B3-23A2FBC89C90}" type="presParOf" srcId="{BCBE1459-9915-4067-B66C-FA3A6559CFD6}" destId="{E78F15A6-3B00-47B7-B465-ABF612459E10}" srcOrd="4" destOrd="0" presId="urn:microsoft.com/office/officeart/2018/2/layout/IconLabelList"/>
    <dgm:cxn modelId="{711656CA-1D88-4D06-8955-6C4AB9AEFCFA}" type="presParOf" srcId="{E78F15A6-3B00-47B7-B465-ABF612459E10}" destId="{F87D27BC-A46D-4C4A-9601-AD04F1C5B18E}" srcOrd="0" destOrd="0" presId="urn:microsoft.com/office/officeart/2018/2/layout/IconLabelList"/>
    <dgm:cxn modelId="{6991D8EF-383E-4BC6-A274-28EB5B3B6D17}" type="presParOf" srcId="{E78F15A6-3B00-47B7-B465-ABF612459E10}" destId="{B6AACA55-BE46-471C-AAA4-9B6C92972473}" srcOrd="1" destOrd="0" presId="urn:microsoft.com/office/officeart/2018/2/layout/IconLabelList"/>
    <dgm:cxn modelId="{32611AFD-285D-4BDA-B160-A6F2D27FCE0C}" type="presParOf" srcId="{E78F15A6-3B00-47B7-B465-ABF612459E10}" destId="{3E37F250-9917-4B1F-B266-C4F3D586212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E18F2-8E38-4B9F-AB82-FAD4A3813D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28F6A56A-C4FF-429E-A4C7-C29E89A8F3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7030A0"/>
              </a:solidFill>
            </a:rPr>
            <a:t>Get a chance to up skill yourself</a:t>
          </a:r>
          <a:endParaRPr lang="en-US" dirty="0">
            <a:solidFill>
              <a:srgbClr val="7030A0"/>
            </a:solidFill>
          </a:endParaRPr>
        </a:p>
      </dgm:t>
    </dgm:pt>
    <dgm:pt modelId="{61491200-A780-4A5C-BB3D-768B3B12C010}" type="parTrans" cxnId="{23EF488B-A6B0-4A00-A7FA-9307892BE6B0}">
      <dgm:prSet/>
      <dgm:spPr/>
      <dgm:t>
        <a:bodyPr/>
        <a:lstStyle/>
        <a:p>
          <a:endParaRPr lang="en-US"/>
        </a:p>
      </dgm:t>
    </dgm:pt>
    <dgm:pt modelId="{3472DACC-251F-4FF1-AA6B-2B6A83A41B5F}" type="sibTrans" cxnId="{23EF488B-A6B0-4A00-A7FA-9307892BE6B0}">
      <dgm:prSet/>
      <dgm:spPr/>
      <dgm:t>
        <a:bodyPr/>
        <a:lstStyle/>
        <a:p>
          <a:endParaRPr lang="en-US"/>
        </a:p>
      </dgm:t>
    </dgm:pt>
    <dgm:pt modelId="{66723D5C-4CAE-4A02-98BD-FBA771F87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7030A0"/>
              </a:solidFill>
            </a:rPr>
            <a:t>Code, get feedback for contribution, improve, learn</a:t>
          </a:r>
          <a:endParaRPr lang="en-US" dirty="0">
            <a:solidFill>
              <a:srgbClr val="7030A0"/>
            </a:solidFill>
          </a:endParaRPr>
        </a:p>
      </dgm:t>
    </dgm:pt>
    <dgm:pt modelId="{A0356D92-58F1-4683-B840-B5B866955A5A}" type="parTrans" cxnId="{A1793C14-5EF4-476F-A1B3-FF48B5872084}">
      <dgm:prSet/>
      <dgm:spPr/>
      <dgm:t>
        <a:bodyPr/>
        <a:lstStyle/>
        <a:p>
          <a:endParaRPr lang="en-US"/>
        </a:p>
      </dgm:t>
    </dgm:pt>
    <dgm:pt modelId="{8FDB34B8-C4E7-4EAA-9BBB-4FBD15142F6B}" type="sibTrans" cxnId="{A1793C14-5EF4-476F-A1B3-FF48B5872084}">
      <dgm:prSet/>
      <dgm:spPr/>
      <dgm:t>
        <a:bodyPr/>
        <a:lstStyle/>
        <a:p>
          <a:endParaRPr lang="en-US"/>
        </a:p>
      </dgm:t>
    </dgm:pt>
    <dgm:pt modelId="{54089440-CDA6-4035-935C-9B1EFF236A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Paying back to the community, global recognition</a:t>
          </a:r>
        </a:p>
      </dgm:t>
    </dgm:pt>
    <dgm:pt modelId="{1A4C8BF2-EC26-45DA-BF7C-75A68EDA7D0F}" type="parTrans" cxnId="{E5BF6DC0-7003-4627-8FC4-E9E09E22A3AF}">
      <dgm:prSet/>
      <dgm:spPr/>
      <dgm:t>
        <a:bodyPr/>
        <a:lstStyle/>
        <a:p>
          <a:endParaRPr lang="en-US"/>
        </a:p>
      </dgm:t>
    </dgm:pt>
    <dgm:pt modelId="{564139E9-75BE-4AB6-AEAE-9F91C664B480}" type="sibTrans" cxnId="{E5BF6DC0-7003-4627-8FC4-E9E09E22A3AF}">
      <dgm:prSet/>
      <dgm:spPr/>
      <dgm:t>
        <a:bodyPr/>
        <a:lstStyle/>
        <a:p>
          <a:endParaRPr lang="en-US"/>
        </a:p>
      </dgm:t>
    </dgm:pt>
    <dgm:pt modelId="{BA3188A0-A8A7-425F-9510-C3EA0F97C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7030A0"/>
              </a:solidFill>
            </a:rPr>
            <a:t>Make the software better with code and documentation</a:t>
          </a:r>
          <a:endParaRPr lang="en-US" dirty="0">
            <a:solidFill>
              <a:srgbClr val="7030A0"/>
            </a:solidFill>
          </a:endParaRPr>
        </a:p>
      </dgm:t>
    </dgm:pt>
    <dgm:pt modelId="{AEAFFD3E-D873-489C-9605-B996E2873F7B}" type="parTrans" cxnId="{9232E1AA-BE98-46E0-BBDC-3E9DB3747AD8}">
      <dgm:prSet/>
      <dgm:spPr/>
      <dgm:t>
        <a:bodyPr/>
        <a:lstStyle/>
        <a:p>
          <a:endParaRPr lang="en-US"/>
        </a:p>
      </dgm:t>
    </dgm:pt>
    <dgm:pt modelId="{8AB597C7-C6E7-46F9-8720-857B67B33C54}" type="sibTrans" cxnId="{9232E1AA-BE98-46E0-BBDC-3E9DB3747AD8}">
      <dgm:prSet/>
      <dgm:spPr/>
      <dgm:t>
        <a:bodyPr/>
        <a:lstStyle/>
        <a:p>
          <a:endParaRPr lang="en-US"/>
        </a:p>
      </dgm:t>
    </dgm:pt>
    <dgm:pt modelId="{871A8051-15BB-4D69-B2CE-BA4442D9AB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7030A0"/>
              </a:solidFill>
            </a:rPr>
            <a:t>Meet like-minded people, build networks and communities</a:t>
          </a:r>
          <a:endParaRPr lang="en-US" dirty="0">
            <a:solidFill>
              <a:srgbClr val="7030A0"/>
            </a:solidFill>
          </a:endParaRPr>
        </a:p>
      </dgm:t>
    </dgm:pt>
    <dgm:pt modelId="{C63DA8A8-5CA7-426B-85CF-024176224C0D}" type="parTrans" cxnId="{84BBB3CF-21DD-4F5C-A0D5-3812A280F690}">
      <dgm:prSet/>
      <dgm:spPr/>
      <dgm:t>
        <a:bodyPr/>
        <a:lstStyle/>
        <a:p>
          <a:endParaRPr lang="en-US"/>
        </a:p>
      </dgm:t>
    </dgm:pt>
    <dgm:pt modelId="{42C25A17-B693-4E1C-9652-26E698E0B1A1}" type="sibTrans" cxnId="{84BBB3CF-21DD-4F5C-A0D5-3812A280F690}">
      <dgm:prSet/>
      <dgm:spPr/>
      <dgm:t>
        <a:bodyPr/>
        <a:lstStyle/>
        <a:p>
          <a:endParaRPr lang="en-US"/>
        </a:p>
      </dgm:t>
    </dgm:pt>
    <dgm:pt modelId="{33239C18-7061-4204-80E0-61879552E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7030A0"/>
              </a:solidFill>
            </a:rPr>
            <a:t>Understand the application development and maintenance cycles</a:t>
          </a:r>
          <a:endParaRPr lang="en-US" dirty="0">
            <a:solidFill>
              <a:srgbClr val="7030A0"/>
            </a:solidFill>
          </a:endParaRPr>
        </a:p>
      </dgm:t>
    </dgm:pt>
    <dgm:pt modelId="{3F6785FD-0DA8-470E-85AB-D95F687EE6BD}" type="parTrans" cxnId="{CA2E5E07-353B-4611-BCF2-909E61002F32}">
      <dgm:prSet/>
      <dgm:spPr/>
      <dgm:t>
        <a:bodyPr/>
        <a:lstStyle/>
        <a:p>
          <a:endParaRPr lang="en-US"/>
        </a:p>
      </dgm:t>
    </dgm:pt>
    <dgm:pt modelId="{0F63A91E-11A2-4A68-8280-B73CBA0A0F76}" type="sibTrans" cxnId="{CA2E5E07-353B-4611-BCF2-909E61002F32}">
      <dgm:prSet/>
      <dgm:spPr/>
      <dgm:t>
        <a:bodyPr/>
        <a:lstStyle/>
        <a:p>
          <a:endParaRPr lang="en-US"/>
        </a:p>
      </dgm:t>
    </dgm:pt>
    <dgm:pt modelId="{13233462-AA2C-4321-A038-27B578B79E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7030A0"/>
              </a:solidFill>
            </a:rPr>
            <a:t>Job opportunities</a:t>
          </a:r>
        </a:p>
      </dgm:t>
    </dgm:pt>
    <dgm:pt modelId="{EE934376-69F6-4ADC-8D37-28D6A07F4524}" type="parTrans" cxnId="{7E02BC1B-AB0C-4291-9843-9FC3AFA567EB}">
      <dgm:prSet/>
      <dgm:spPr/>
      <dgm:t>
        <a:bodyPr/>
        <a:lstStyle/>
        <a:p>
          <a:endParaRPr lang="en-US"/>
        </a:p>
      </dgm:t>
    </dgm:pt>
    <dgm:pt modelId="{99CCD3D1-0123-4351-8AB8-701696291227}" type="sibTrans" cxnId="{7E02BC1B-AB0C-4291-9843-9FC3AFA567EB}">
      <dgm:prSet/>
      <dgm:spPr/>
      <dgm:t>
        <a:bodyPr/>
        <a:lstStyle/>
        <a:p>
          <a:endParaRPr lang="en-US"/>
        </a:p>
      </dgm:t>
    </dgm:pt>
    <dgm:pt modelId="{956C63BD-3FFC-42B3-888D-CCF76641D821}" type="pres">
      <dgm:prSet presAssocID="{A6BE18F2-8E38-4B9F-AB82-FAD4A3813D9C}" presName="root" presStyleCnt="0">
        <dgm:presLayoutVars>
          <dgm:dir/>
          <dgm:resizeHandles val="exact"/>
        </dgm:presLayoutVars>
      </dgm:prSet>
      <dgm:spPr/>
    </dgm:pt>
    <dgm:pt modelId="{9A2993F8-E299-4975-A443-0631B4165CC8}" type="pres">
      <dgm:prSet presAssocID="{28F6A56A-C4FF-429E-A4C7-C29E89A8F3E6}" presName="compNode" presStyleCnt="0"/>
      <dgm:spPr/>
    </dgm:pt>
    <dgm:pt modelId="{8E1E28A2-10F4-4EBD-A1C5-2F009D0A9F7C}" type="pres">
      <dgm:prSet presAssocID="{28F6A56A-C4FF-429E-A4C7-C29E89A8F3E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EC7D94-B5D9-4004-AC04-4BCA6F44F69B}" type="pres">
      <dgm:prSet presAssocID="{28F6A56A-C4FF-429E-A4C7-C29E89A8F3E6}" presName="spaceRect" presStyleCnt="0"/>
      <dgm:spPr/>
    </dgm:pt>
    <dgm:pt modelId="{035A4D6D-7794-4C2C-82F9-ADE3E8E7E7FE}" type="pres">
      <dgm:prSet presAssocID="{28F6A56A-C4FF-429E-A4C7-C29E89A8F3E6}" presName="textRect" presStyleLbl="revTx" presStyleIdx="0" presStyleCnt="7">
        <dgm:presLayoutVars>
          <dgm:chMax val="1"/>
          <dgm:chPref val="1"/>
        </dgm:presLayoutVars>
      </dgm:prSet>
      <dgm:spPr/>
    </dgm:pt>
    <dgm:pt modelId="{8917E59D-597C-42F3-B4FF-60C48BFEF439}" type="pres">
      <dgm:prSet presAssocID="{3472DACC-251F-4FF1-AA6B-2B6A83A41B5F}" presName="sibTrans" presStyleCnt="0"/>
      <dgm:spPr/>
    </dgm:pt>
    <dgm:pt modelId="{9094196C-5CB6-4036-8D0B-8693704746D2}" type="pres">
      <dgm:prSet presAssocID="{66723D5C-4CAE-4A02-98BD-FBA771F87350}" presName="compNode" presStyleCnt="0"/>
      <dgm:spPr/>
    </dgm:pt>
    <dgm:pt modelId="{D90EC412-2A41-4329-9452-E10EE2426816}" type="pres">
      <dgm:prSet presAssocID="{66723D5C-4CAE-4A02-98BD-FBA771F8735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E4DA5A7-0532-4E65-B34D-9534E1AC0F07}" type="pres">
      <dgm:prSet presAssocID="{66723D5C-4CAE-4A02-98BD-FBA771F87350}" presName="spaceRect" presStyleCnt="0"/>
      <dgm:spPr/>
    </dgm:pt>
    <dgm:pt modelId="{9C64DB3E-A25C-493C-84C0-D9BBAEAEBD95}" type="pres">
      <dgm:prSet presAssocID="{66723D5C-4CAE-4A02-98BD-FBA771F87350}" presName="textRect" presStyleLbl="revTx" presStyleIdx="1" presStyleCnt="7">
        <dgm:presLayoutVars>
          <dgm:chMax val="1"/>
          <dgm:chPref val="1"/>
        </dgm:presLayoutVars>
      </dgm:prSet>
      <dgm:spPr/>
    </dgm:pt>
    <dgm:pt modelId="{E99A367F-72FC-4239-B730-6558F05F4359}" type="pres">
      <dgm:prSet presAssocID="{8FDB34B8-C4E7-4EAA-9BBB-4FBD15142F6B}" presName="sibTrans" presStyleCnt="0"/>
      <dgm:spPr/>
    </dgm:pt>
    <dgm:pt modelId="{2CB4FA40-4C97-41EF-B101-66E77CBA2B3C}" type="pres">
      <dgm:prSet presAssocID="{54089440-CDA6-4035-935C-9B1EFF236A1C}" presName="compNode" presStyleCnt="0"/>
      <dgm:spPr/>
    </dgm:pt>
    <dgm:pt modelId="{462F16DD-6465-4610-8836-F8654764930B}" type="pres">
      <dgm:prSet presAssocID="{54089440-CDA6-4035-935C-9B1EFF236A1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7645531-223C-4C55-ACCF-FE31655F3C17}" type="pres">
      <dgm:prSet presAssocID="{54089440-CDA6-4035-935C-9B1EFF236A1C}" presName="spaceRect" presStyleCnt="0"/>
      <dgm:spPr/>
    </dgm:pt>
    <dgm:pt modelId="{5004231C-DCB4-4590-A930-5B9B8F9C8E4D}" type="pres">
      <dgm:prSet presAssocID="{54089440-CDA6-4035-935C-9B1EFF236A1C}" presName="textRect" presStyleLbl="revTx" presStyleIdx="2" presStyleCnt="7">
        <dgm:presLayoutVars>
          <dgm:chMax val="1"/>
          <dgm:chPref val="1"/>
        </dgm:presLayoutVars>
      </dgm:prSet>
      <dgm:spPr/>
    </dgm:pt>
    <dgm:pt modelId="{B935A045-B624-470A-AE94-F3AB64489271}" type="pres">
      <dgm:prSet presAssocID="{564139E9-75BE-4AB6-AEAE-9F91C664B480}" presName="sibTrans" presStyleCnt="0"/>
      <dgm:spPr/>
    </dgm:pt>
    <dgm:pt modelId="{86D30A1A-6A34-47A3-88C1-56EFD5893ADA}" type="pres">
      <dgm:prSet presAssocID="{BA3188A0-A8A7-425F-9510-C3EA0F97CAEF}" presName="compNode" presStyleCnt="0"/>
      <dgm:spPr/>
    </dgm:pt>
    <dgm:pt modelId="{D734D763-23FB-41F6-9BC5-58E27A10E6FC}" type="pres">
      <dgm:prSet presAssocID="{BA3188A0-A8A7-425F-9510-C3EA0F97CAE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3412DF4-F066-4FBC-8A1D-81866E3A4F7A}" type="pres">
      <dgm:prSet presAssocID="{BA3188A0-A8A7-425F-9510-C3EA0F97CAEF}" presName="spaceRect" presStyleCnt="0"/>
      <dgm:spPr/>
    </dgm:pt>
    <dgm:pt modelId="{838F2721-ED97-4988-8178-B5DF12FD524D}" type="pres">
      <dgm:prSet presAssocID="{BA3188A0-A8A7-425F-9510-C3EA0F97CAEF}" presName="textRect" presStyleLbl="revTx" presStyleIdx="3" presStyleCnt="7">
        <dgm:presLayoutVars>
          <dgm:chMax val="1"/>
          <dgm:chPref val="1"/>
        </dgm:presLayoutVars>
      </dgm:prSet>
      <dgm:spPr/>
    </dgm:pt>
    <dgm:pt modelId="{9720B4E9-DD09-400C-8D0E-1A6EA66BDF90}" type="pres">
      <dgm:prSet presAssocID="{8AB597C7-C6E7-46F9-8720-857B67B33C54}" presName="sibTrans" presStyleCnt="0"/>
      <dgm:spPr/>
    </dgm:pt>
    <dgm:pt modelId="{4962F523-ABE6-4793-9753-A6E4A96BCECB}" type="pres">
      <dgm:prSet presAssocID="{871A8051-15BB-4D69-B2CE-BA4442D9AB4E}" presName="compNode" presStyleCnt="0"/>
      <dgm:spPr/>
    </dgm:pt>
    <dgm:pt modelId="{A453FE18-934A-45D3-A460-1CF8B5D1F5D9}" type="pres">
      <dgm:prSet presAssocID="{871A8051-15BB-4D69-B2CE-BA4442D9AB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3B3D3A2A-7FFF-452D-962F-E1ED6046D854}" type="pres">
      <dgm:prSet presAssocID="{871A8051-15BB-4D69-B2CE-BA4442D9AB4E}" presName="spaceRect" presStyleCnt="0"/>
      <dgm:spPr/>
    </dgm:pt>
    <dgm:pt modelId="{4D5467D5-E964-4781-8466-91C3A6177F06}" type="pres">
      <dgm:prSet presAssocID="{871A8051-15BB-4D69-B2CE-BA4442D9AB4E}" presName="textRect" presStyleLbl="revTx" presStyleIdx="4" presStyleCnt="7">
        <dgm:presLayoutVars>
          <dgm:chMax val="1"/>
          <dgm:chPref val="1"/>
        </dgm:presLayoutVars>
      </dgm:prSet>
      <dgm:spPr/>
    </dgm:pt>
    <dgm:pt modelId="{242750E8-E862-4274-A6F2-EF5C4EF5AD43}" type="pres">
      <dgm:prSet presAssocID="{42C25A17-B693-4E1C-9652-26E698E0B1A1}" presName="sibTrans" presStyleCnt="0"/>
      <dgm:spPr/>
    </dgm:pt>
    <dgm:pt modelId="{33864176-6C90-4A71-85AD-D87A64B3C352}" type="pres">
      <dgm:prSet presAssocID="{33239C18-7061-4204-80E0-61879552EE61}" presName="compNode" presStyleCnt="0"/>
      <dgm:spPr/>
    </dgm:pt>
    <dgm:pt modelId="{060D14A5-4060-4BA7-903E-D147F2E4367A}" type="pres">
      <dgm:prSet presAssocID="{33239C18-7061-4204-80E0-61879552EE6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31D1D6E-1106-4C14-A7CE-862BF73A4ACA}" type="pres">
      <dgm:prSet presAssocID="{33239C18-7061-4204-80E0-61879552EE61}" presName="spaceRect" presStyleCnt="0"/>
      <dgm:spPr/>
    </dgm:pt>
    <dgm:pt modelId="{EF80B1DD-B026-4207-8C8F-9861C6C130FE}" type="pres">
      <dgm:prSet presAssocID="{33239C18-7061-4204-80E0-61879552EE61}" presName="textRect" presStyleLbl="revTx" presStyleIdx="5" presStyleCnt="7">
        <dgm:presLayoutVars>
          <dgm:chMax val="1"/>
          <dgm:chPref val="1"/>
        </dgm:presLayoutVars>
      </dgm:prSet>
      <dgm:spPr/>
    </dgm:pt>
    <dgm:pt modelId="{E2EAAFEE-022C-4C24-B541-BAE5E54CA7A6}" type="pres">
      <dgm:prSet presAssocID="{0F63A91E-11A2-4A68-8280-B73CBA0A0F76}" presName="sibTrans" presStyleCnt="0"/>
      <dgm:spPr/>
    </dgm:pt>
    <dgm:pt modelId="{CF790DBE-E07F-494E-AC46-927AC6BEA21A}" type="pres">
      <dgm:prSet presAssocID="{13233462-AA2C-4321-A038-27B578B79E66}" presName="compNode" presStyleCnt="0"/>
      <dgm:spPr/>
    </dgm:pt>
    <dgm:pt modelId="{DA4677F2-1AA3-4D09-8F8E-EF13061E67D7}" type="pres">
      <dgm:prSet presAssocID="{13233462-AA2C-4321-A038-27B578B79E6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7EC627AC-BB9D-4FFA-A450-F08FC80202B4}" type="pres">
      <dgm:prSet presAssocID="{13233462-AA2C-4321-A038-27B578B79E66}" presName="spaceRect" presStyleCnt="0"/>
      <dgm:spPr/>
    </dgm:pt>
    <dgm:pt modelId="{107ECA9E-D1D0-4F5E-ADBA-6AE1AF0CBE4C}" type="pres">
      <dgm:prSet presAssocID="{13233462-AA2C-4321-A038-27B578B79E6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A2E5E07-353B-4611-BCF2-909E61002F32}" srcId="{A6BE18F2-8E38-4B9F-AB82-FAD4A3813D9C}" destId="{33239C18-7061-4204-80E0-61879552EE61}" srcOrd="5" destOrd="0" parTransId="{3F6785FD-0DA8-470E-85AB-D95F687EE6BD}" sibTransId="{0F63A91E-11A2-4A68-8280-B73CBA0A0F76}"/>
    <dgm:cxn modelId="{A1793C14-5EF4-476F-A1B3-FF48B5872084}" srcId="{A6BE18F2-8E38-4B9F-AB82-FAD4A3813D9C}" destId="{66723D5C-4CAE-4A02-98BD-FBA771F87350}" srcOrd="1" destOrd="0" parTransId="{A0356D92-58F1-4683-B840-B5B866955A5A}" sibTransId="{8FDB34B8-C4E7-4EAA-9BBB-4FBD15142F6B}"/>
    <dgm:cxn modelId="{6CF7B016-9A05-4941-A620-849083F7F2F4}" type="presOf" srcId="{A6BE18F2-8E38-4B9F-AB82-FAD4A3813D9C}" destId="{956C63BD-3FFC-42B3-888D-CCF76641D821}" srcOrd="0" destOrd="0" presId="urn:microsoft.com/office/officeart/2018/2/layout/IconLabelList"/>
    <dgm:cxn modelId="{7E02BC1B-AB0C-4291-9843-9FC3AFA567EB}" srcId="{A6BE18F2-8E38-4B9F-AB82-FAD4A3813D9C}" destId="{13233462-AA2C-4321-A038-27B578B79E66}" srcOrd="6" destOrd="0" parTransId="{EE934376-69F6-4ADC-8D37-28D6A07F4524}" sibTransId="{99CCD3D1-0123-4351-8AB8-701696291227}"/>
    <dgm:cxn modelId="{5B8A5968-04BE-BB4C-AE53-1BA998E65F5A}" type="presOf" srcId="{66723D5C-4CAE-4A02-98BD-FBA771F87350}" destId="{9C64DB3E-A25C-493C-84C0-D9BBAEAEBD95}" srcOrd="0" destOrd="0" presId="urn:microsoft.com/office/officeart/2018/2/layout/IconLabelList"/>
    <dgm:cxn modelId="{AE7AB86F-87A0-F848-ADFB-F307A9A788BE}" type="presOf" srcId="{28F6A56A-C4FF-429E-A4C7-C29E89A8F3E6}" destId="{035A4D6D-7794-4C2C-82F9-ADE3E8E7E7FE}" srcOrd="0" destOrd="0" presId="urn:microsoft.com/office/officeart/2018/2/layout/IconLabelList"/>
    <dgm:cxn modelId="{6104AA78-5FA8-1E4A-AB2C-154F7618D39F}" type="presOf" srcId="{13233462-AA2C-4321-A038-27B578B79E66}" destId="{107ECA9E-D1D0-4F5E-ADBA-6AE1AF0CBE4C}" srcOrd="0" destOrd="0" presId="urn:microsoft.com/office/officeart/2018/2/layout/IconLabelList"/>
    <dgm:cxn modelId="{23EF488B-A6B0-4A00-A7FA-9307892BE6B0}" srcId="{A6BE18F2-8E38-4B9F-AB82-FAD4A3813D9C}" destId="{28F6A56A-C4FF-429E-A4C7-C29E89A8F3E6}" srcOrd="0" destOrd="0" parTransId="{61491200-A780-4A5C-BB3D-768B3B12C010}" sibTransId="{3472DACC-251F-4FF1-AA6B-2B6A83A41B5F}"/>
    <dgm:cxn modelId="{C66B2BA1-A614-0042-B25E-05E2DEB03CC5}" type="presOf" srcId="{54089440-CDA6-4035-935C-9B1EFF236A1C}" destId="{5004231C-DCB4-4590-A930-5B9B8F9C8E4D}" srcOrd="0" destOrd="0" presId="urn:microsoft.com/office/officeart/2018/2/layout/IconLabelList"/>
    <dgm:cxn modelId="{9232E1AA-BE98-46E0-BBDC-3E9DB3747AD8}" srcId="{A6BE18F2-8E38-4B9F-AB82-FAD4A3813D9C}" destId="{BA3188A0-A8A7-425F-9510-C3EA0F97CAEF}" srcOrd="3" destOrd="0" parTransId="{AEAFFD3E-D873-489C-9605-B996E2873F7B}" sibTransId="{8AB597C7-C6E7-46F9-8720-857B67B33C54}"/>
    <dgm:cxn modelId="{E5BF6DC0-7003-4627-8FC4-E9E09E22A3AF}" srcId="{A6BE18F2-8E38-4B9F-AB82-FAD4A3813D9C}" destId="{54089440-CDA6-4035-935C-9B1EFF236A1C}" srcOrd="2" destOrd="0" parTransId="{1A4C8BF2-EC26-45DA-BF7C-75A68EDA7D0F}" sibTransId="{564139E9-75BE-4AB6-AEAE-9F91C664B480}"/>
    <dgm:cxn modelId="{28D612C1-CBE7-3246-8A6E-9E2F4B2AE45A}" type="presOf" srcId="{33239C18-7061-4204-80E0-61879552EE61}" destId="{EF80B1DD-B026-4207-8C8F-9861C6C130FE}" srcOrd="0" destOrd="0" presId="urn:microsoft.com/office/officeart/2018/2/layout/IconLabelList"/>
    <dgm:cxn modelId="{84BBB3CF-21DD-4F5C-A0D5-3812A280F690}" srcId="{A6BE18F2-8E38-4B9F-AB82-FAD4A3813D9C}" destId="{871A8051-15BB-4D69-B2CE-BA4442D9AB4E}" srcOrd="4" destOrd="0" parTransId="{C63DA8A8-5CA7-426B-85CF-024176224C0D}" sibTransId="{42C25A17-B693-4E1C-9652-26E698E0B1A1}"/>
    <dgm:cxn modelId="{E78CAFEE-DE37-634E-A5FC-6DCC0F3A0D58}" type="presOf" srcId="{871A8051-15BB-4D69-B2CE-BA4442D9AB4E}" destId="{4D5467D5-E964-4781-8466-91C3A6177F06}" srcOrd="0" destOrd="0" presId="urn:microsoft.com/office/officeart/2018/2/layout/IconLabelList"/>
    <dgm:cxn modelId="{F4AE7FF7-1E1A-9D4F-A7BF-17D88156FC5A}" type="presOf" srcId="{BA3188A0-A8A7-425F-9510-C3EA0F97CAEF}" destId="{838F2721-ED97-4988-8178-B5DF12FD524D}" srcOrd="0" destOrd="0" presId="urn:microsoft.com/office/officeart/2018/2/layout/IconLabelList"/>
    <dgm:cxn modelId="{B3B8F658-3FD5-3D45-9B40-1CE8101C071E}" type="presParOf" srcId="{956C63BD-3FFC-42B3-888D-CCF76641D821}" destId="{9A2993F8-E299-4975-A443-0631B4165CC8}" srcOrd="0" destOrd="0" presId="urn:microsoft.com/office/officeart/2018/2/layout/IconLabelList"/>
    <dgm:cxn modelId="{CC1120C0-FABB-074E-8098-AA1752393A39}" type="presParOf" srcId="{9A2993F8-E299-4975-A443-0631B4165CC8}" destId="{8E1E28A2-10F4-4EBD-A1C5-2F009D0A9F7C}" srcOrd="0" destOrd="0" presId="urn:microsoft.com/office/officeart/2018/2/layout/IconLabelList"/>
    <dgm:cxn modelId="{D9EC0F88-0388-2641-822F-ACB20F1B9B88}" type="presParOf" srcId="{9A2993F8-E299-4975-A443-0631B4165CC8}" destId="{08EC7D94-B5D9-4004-AC04-4BCA6F44F69B}" srcOrd="1" destOrd="0" presId="urn:microsoft.com/office/officeart/2018/2/layout/IconLabelList"/>
    <dgm:cxn modelId="{1DE80979-9571-8344-9E89-F39667E9A0FB}" type="presParOf" srcId="{9A2993F8-E299-4975-A443-0631B4165CC8}" destId="{035A4D6D-7794-4C2C-82F9-ADE3E8E7E7FE}" srcOrd="2" destOrd="0" presId="urn:microsoft.com/office/officeart/2018/2/layout/IconLabelList"/>
    <dgm:cxn modelId="{ECCFA503-86AA-FA4F-BCB7-B95EB629F75E}" type="presParOf" srcId="{956C63BD-3FFC-42B3-888D-CCF76641D821}" destId="{8917E59D-597C-42F3-B4FF-60C48BFEF439}" srcOrd="1" destOrd="0" presId="urn:microsoft.com/office/officeart/2018/2/layout/IconLabelList"/>
    <dgm:cxn modelId="{F2C75CAB-6F17-5F40-9C5B-CC781971F9D9}" type="presParOf" srcId="{956C63BD-3FFC-42B3-888D-CCF76641D821}" destId="{9094196C-5CB6-4036-8D0B-8693704746D2}" srcOrd="2" destOrd="0" presId="urn:microsoft.com/office/officeart/2018/2/layout/IconLabelList"/>
    <dgm:cxn modelId="{2A837F73-D9E4-CA47-9BD2-2F46D4B03F6D}" type="presParOf" srcId="{9094196C-5CB6-4036-8D0B-8693704746D2}" destId="{D90EC412-2A41-4329-9452-E10EE2426816}" srcOrd="0" destOrd="0" presId="urn:microsoft.com/office/officeart/2018/2/layout/IconLabelList"/>
    <dgm:cxn modelId="{DC431BDB-B186-D84D-B848-7F20EC9FECDF}" type="presParOf" srcId="{9094196C-5CB6-4036-8D0B-8693704746D2}" destId="{1E4DA5A7-0532-4E65-B34D-9534E1AC0F07}" srcOrd="1" destOrd="0" presId="urn:microsoft.com/office/officeart/2018/2/layout/IconLabelList"/>
    <dgm:cxn modelId="{245358B0-928F-FB40-91FD-24D1520FA7CB}" type="presParOf" srcId="{9094196C-5CB6-4036-8D0B-8693704746D2}" destId="{9C64DB3E-A25C-493C-84C0-D9BBAEAEBD95}" srcOrd="2" destOrd="0" presId="urn:microsoft.com/office/officeart/2018/2/layout/IconLabelList"/>
    <dgm:cxn modelId="{8B0F9F53-F2B5-A840-B0A0-22B3AFC33D44}" type="presParOf" srcId="{956C63BD-3FFC-42B3-888D-CCF76641D821}" destId="{E99A367F-72FC-4239-B730-6558F05F4359}" srcOrd="3" destOrd="0" presId="urn:microsoft.com/office/officeart/2018/2/layout/IconLabelList"/>
    <dgm:cxn modelId="{1EFE6800-66A5-5248-B751-02807B661E4E}" type="presParOf" srcId="{956C63BD-3FFC-42B3-888D-CCF76641D821}" destId="{2CB4FA40-4C97-41EF-B101-66E77CBA2B3C}" srcOrd="4" destOrd="0" presId="urn:microsoft.com/office/officeart/2018/2/layout/IconLabelList"/>
    <dgm:cxn modelId="{E7A7EFD9-81C9-F44E-9FD5-EEBCF5630DC5}" type="presParOf" srcId="{2CB4FA40-4C97-41EF-B101-66E77CBA2B3C}" destId="{462F16DD-6465-4610-8836-F8654764930B}" srcOrd="0" destOrd="0" presId="urn:microsoft.com/office/officeart/2018/2/layout/IconLabelList"/>
    <dgm:cxn modelId="{30149F0E-9C10-6849-9194-3AAE3D2643B6}" type="presParOf" srcId="{2CB4FA40-4C97-41EF-B101-66E77CBA2B3C}" destId="{E7645531-223C-4C55-ACCF-FE31655F3C17}" srcOrd="1" destOrd="0" presId="urn:microsoft.com/office/officeart/2018/2/layout/IconLabelList"/>
    <dgm:cxn modelId="{5F21B8FB-706D-ED4F-8C8D-61F0D4745119}" type="presParOf" srcId="{2CB4FA40-4C97-41EF-B101-66E77CBA2B3C}" destId="{5004231C-DCB4-4590-A930-5B9B8F9C8E4D}" srcOrd="2" destOrd="0" presId="urn:microsoft.com/office/officeart/2018/2/layout/IconLabelList"/>
    <dgm:cxn modelId="{2BBC6895-391A-FD4A-B104-B44A469D2317}" type="presParOf" srcId="{956C63BD-3FFC-42B3-888D-CCF76641D821}" destId="{B935A045-B624-470A-AE94-F3AB64489271}" srcOrd="5" destOrd="0" presId="urn:microsoft.com/office/officeart/2018/2/layout/IconLabelList"/>
    <dgm:cxn modelId="{FB91ECEA-BBC2-D34C-866B-452E32A41446}" type="presParOf" srcId="{956C63BD-3FFC-42B3-888D-CCF76641D821}" destId="{86D30A1A-6A34-47A3-88C1-56EFD5893ADA}" srcOrd="6" destOrd="0" presId="urn:microsoft.com/office/officeart/2018/2/layout/IconLabelList"/>
    <dgm:cxn modelId="{F9B26D80-2FF0-874B-B84B-5B4723EC6DF9}" type="presParOf" srcId="{86D30A1A-6A34-47A3-88C1-56EFD5893ADA}" destId="{D734D763-23FB-41F6-9BC5-58E27A10E6FC}" srcOrd="0" destOrd="0" presId="urn:microsoft.com/office/officeart/2018/2/layout/IconLabelList"/>
    <dgm:cxn modelId="{5A08FDD7-53D4-0548-A18A-BC8032FA02D0}" type="presParOf" srcId="{86D30A1A-6A34-47A3-88C1-56EFD5893ADA}" destId="{13412DF4-F066-4FBC-8A1D-81866E3A4F7A}" srcOrd="1" destOrd="0" presId="urn:microsoft.com/office/officeart/2018/2/layout/IconLabelList"/>
    <dgm:cxn modelId="{74C0C4FC-6890-D64C-90B2-9379C169AA35}" type="presParOf" srcId="{86D30A1A-6A34-47A3-88C1-56EFD5893ADA}" destId="{838F2721-ED97-4988-8178-B5DF12FD524D}" srcOrd="2" destOrd="0" presId="urn:microsoft.com/office/officeart/2018/2/layout/IconLabelList"/>
    <dgm:cxn modelId="{8A40C15A-ADCD-EE40-864D-4F7D506DBE53}" type="presParOf" srcId="{956C63BD-3FFC-42B3-888D-CCF76641D821}" destId="{9720B4E9-DD09-400C-8D0E-1A6EA66BDF90}" srcOrd="7" destOrd="0" presId="urn:microsoft.com/office/officeart/2018/2/layout/IconLabelList"/>
    <dgm:cxn modelId="{1618812E-B805-D94B-8A4F-2B5BA6F54E16}" type="presParOf" srcId="{956C63BD-3FFC-42B3-888D-CCF76641D821}" destId="{4962F523-ABE6-4793-9753-A6E4A96BCECB}" srcOrd="8" destOrd="0" presId="urn:microsoft.com/office/officeart/2018/2/layout/IconLabelList"/>
    <dgm:cxn modelId="{7EAFEF46-4A13-3449-8C6B-B992C4A9D664}" type="presParOf" srcId="{4962F523-ABE6-4793-9753-A6E4A96BCECB}" destId="{A453FE18-934A-45D3-A460-1CF8B5D1F5D9}" srcOrd="0" destOrd="0" presId="urn:microsoft.com/office/officeart/2018/2/layout/IconLabelList"/>
    <dgm:cxn modelId="{E44EC91B-8A90-744D-B228-412BCB3D14B5}" type="presParOf" srcId="{4962F523-ABE6-4793-9753-A6E4A96BCECB}" destId="{3B3D3A2A-7FFF-452D-962F-E1ED6046D854}" srcOrd="1" destOrd="0" presId="urn:microsoft.com/office/officeart/2018/2/layout/IconLabelList"/>
    <dgm:cxn modelId="{E8420A65-22D8-B847-BD79-8F0801C506E0}" type="presParOf" srcId="{4962F523-ABE6-4793-9753-A6E4A96BCECB}" destId="{4D5467D5-E964-4781-8466-91C3A6177F06}" srcOrd="2" destOrd="0" presId="urn:microsoft.com/office/officeart/2018/2/layout/IconLabelList"/>
    <dgm:cxn modelId="{EDD15256-9C21-7447-8EEB-AF111931B78F}" type="presParOf" srcId="{956C63BD-3FFC-42B3-888D-CCF76641D821}" destId="{242750E8-E862-4274-A6F2-EF5C4EF5AD43}" srcOrd="9" destOrd="0" presId="urn:microsoft.com/office/officeart/2018/2/layout/IconLabelList"/>
    <dgm:cxn modelId="{F0C7F03B-7283-2A4A-B201-27C8C1E4BB6E}" type="presParOf" srcId="{956C63BD-3FFC-42B3-888D-CCF76641D821}" destId="{33864176-6C90-4A71-85AD-D87A64B3C352}" srcOrd="10" destOrd="0" presId="urn:microsoft.com/office/officeart/2018/2/layout/IconLabelList"/>
    <dgm:cxn modelId="{ADDF80DB-2BC6-1D47-8E19-273F998D3E98}" type="presParOf" srcId="{33864176-6C90-4A71-85AD-D87A64B3C352}" destId="{060D14A5-4060-4BA7-903E-D147F2E4367A}" srcOrd="0" destOrd="0" presId="urn:microsoft.com/office/officeart/2018/2/layout/IconLabelList"/>
    <dgm:cxn modelId="{964E2FCC-D4EE-A64F-AA83-C6C64F40909A}" type="presParOf" srcId="{33864176-6C90-4A71-85AD-D87A64B3C352}" destId="{131D1D6E-1106-4C14-A7CE-862BF73A4ACA}" srcOrd="1" destOrd="0" presId="urn:microsoft.com/office/officeart/2018/2/layout/IconLabelList"/>
    <dgm:cxn modelId="{35C7C635-6645-BB4C-AF5D-00A4C1759D85}" type="presParOf" srcId="{33864176-6C90-4A71-85AD-D87A64B3C352}" destId="{EF80B1DD-B026-4207-8C8F-9861C6C130FE}" srcOrd="2" destOrd="0" presId="urn:microsoft.com/office/officeart/2018/2/layout/IconLabelList"/>
    <dgm:cxn modelId="{CCC8F089-6A2C-BE4A-B8DA-084B10B70E5A}" type="presParOf" srcId="{956C63BD-3FFC-42B3-888D-CCF76641D821}" destId="{E2EAAFEE-022C-4C24-B541-BAE5E54CA7A6}" srcOrd="11" destOrd="0" presId="urn:microsoft.com/office/officeart/2018/2/layout/IconLabelList"/>
    <dgm:cxn modelId="{FDE17EC0-7826-5343-837F-DA146447DB80}" type="presParOf" srcId="{956C63BD-3FFC-42B3-888D-CCF76641D821}" destId="{CF790DBE-E07F-494E-AC46-927AC6BEA21A}" srcOrd="12" destOrd="0" presId="urn:microsoft.com/office/officeart/2018/2/layout/IconLabelList"/>
    <dgm:cxn modelId="{0CE57F52-2ED5-3F4A-BA1D-7A46FE24B381}" type="presParOf" srcId="{CF790DBE-E07F-494E-AC46-927AC6BEA21A}" destId="{DA4677F2-1AA3-4D09-8F8E-EF13061E67D7}" srcOrd="0" destOrd="0" presId="urn:microsoft.com/office/officeart/2018/2/layout/IconLabelList"/>
    <dgm:cxn modelId="{4538B8C0-07BD-0444-852A-0823B59899DD}" type="presParOf" srcId="{CF790DBE-E07F-494E-AC46-927AC6BEA21A}" destId="{7EC627AC-BB9D-4FFA-A450-F08FC80202B4}" srcOrd="1" destOrd="0" presId="urn:microsoft.com/office/officeart/2018/2/layout/IconLabelList"/>
    <dgm:cxn modelId="{0470175D-F1F6-2B45-9032-A2127251DA58}" type="presParOf" srcId="{CF790DBE-E07F-494E-AC46-927AC6BEA21A}" destId="{107ECA9E-D1D0-4F5E-ADBA-6AE1AF0CBE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5315D-F747-4BF2-969D-841C24C987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AB6E1B-6AEF-45DF-8462-47F5A2536E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I don't know to code. Open Source is not my cup of tea.</a:t>
          </a:r>
          <a:endParaRPr lang="en-US" sz="1200" dirty="0">
            <a:solidFill>
              <a:srgbClr val="7030A0"/>
            </a:solidFill>
          </a:endParaRPr>
        </a:p>
      </dgm:t>
    </dgm:pt>
    <dgm:pt modelId="{88C2D224-F3AF-41E3-B44A-C5FFC8083BA6}" type="parTrans" cxnId="{3B55532F-5521-4945-AD27-E32001464E41}">
      <dgm:prSet/>
      <dgm:spPr/>
      <dgm:t>
        <a:bodyPr/>
        <a:lstStyle/>
        <a:p>
          <a:endParaRPr lang="en-US"/>
        </a:p>
      </dgm:t>
    </dgm:pt>
    <dgm:pt modelId="{084D22CF-C094-44E2-A116-F89C3BB1B770}" type="sibTrans" cxnId="{3B55532F-5521-4945-AD27-E32001464E41}">
      <dgm:prSet/>
      <dgm:spPr/>
      <dgm:t>
        <a:bodyPr/>
        <a:lstStyle/>
        <a:p>
          <a:endParaRPr lang="en-US"/>
        </a:p>
      </dgm:t>
    </dgm:pt>
    <dgm:pt modelId="{757AAB28-143F-432A-8CBD-D12E327DC7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I know how to code but I'm not familiar with the technology used in this Open-Source project. </a:t>
          </a:r>
        </a:p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I cannot contribute.</a:t>
          </a:r>
          <a:endParaRPr lang="en-US" sz="1200" dirty="0">
            <a:solidFill>
              <a:srgbClr val="7030A0"/>
            </a:solidFill>
          </a:endParaRPr>
        </a:p>
      </dgm:t>
    </dgm:pt>
    <dgm:pt modelId="{57B117BA-FAF6-47D6-8F7B-F7AE41D77295}" type="parTrans" cxnId="{041D2515-2B15-4D6C-A104-7D462E5AACEE}">
      <dgm:prSet/>
      <dgm:spPr/>
      <dgm:t>
        <a:bodyPr/>
        <a:lstStyle/>
        <a:p>
          <a:endParaRPr lang="en-US"/>
        </a:p>
      </dgm:t>
    </dgm:pt>
    <dgm:pt modelId="{A1878017-BE2A-4A99-A636-D865B652B944}" type="sibTrans" cxnId="{041D2515-2B15-4D6C-A104-7D462E5AACEE}">
      <dgm:prSet/>
      <dgm:spPr/>
      <dgm:t>
        <a:bodyPr/>
        <a:lstStyle/>
        <a:p>
          <a:endParaRPr lang="en-US"/>
        </a:p>
      </dgm:t>
    </dgm:pt>
    <dgm:pt modelId="{6F0D6546-612B-4C43-93FF-E9711E36B0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Open Source doesn't maintain an enterprise-level standard.</a:t>
          </a:r>
          <a:endParaRPr lang="en-US" sz="1200" dirty="0">
            <a:solidFill>
              <a:srgbClr val="7030A0"/>
            </a:solidFill>
          </a:endParaRPr>
        </a:p>
      </dgm:t>
    </dgm:pt>
    <dgm:pt modelId="{FC82A640-EC42-40AE-97C5-AC9FF4C75E98}" type="parTrans" cxnId="{8D533D3B-7490-412D-BDB7-B911EE7C89FC}">
      <dgm:prSet/>
      <dgm:spPr/>
      <dgm:t>
        <a:bodyPr/>
        <a:lstStyle/>
        <a:p>
          <a:endParaRPr lang="en-US"/>
        </a:p>
      </dgm:t>
    </dgm:pt>
    <dgm:pt modelId="{1E87FCF6-08D6-4F80-A436-2A37AE9F8574}" type="sibTrans" cxnId="{8D533D3B-7490-412D-BDB7-B911EE7C89FC}">
      <dgm:prSet/>
      <dgm:spPr/>
      <dgm:t>
        <a:bodyPr/>
        <a:lstStyle/>
        <a:p>
          <a:endParaRPr lang="en-US"/>
        </a:p>
      </dgm:t>
    </dgm:pt>
    <dgm:pt modelId="{C0271FD4-77C5-4B18-AF09-B38387F392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Open-Source Software is always free.</a:t>
          </a:r>
          <a:endParaRPr lang="en-US" sz="1200" dirty="0">
            <a:solidFill>
              <a:srgbClr val="7030A0"/>
            </a:solidFill>
          </a:endParaRPr>
        </a:p>
      </dgm:t>
    </dgm:pt>
    <dgm:pt modelId="{C54EB21B-94AB-4D0C-BCFC-6343C5DBFA1E}" type="parTrans" cxnId="{57C09C67-D753-404C-AE48-29D41CFAF479}">
      <dgm:prSet/>
      <dgm:spPr/>
      <dgm:t>
        <a:bodyPr/>
        <a:lstStyle/>
        <a:p>
          <a:endParaRPr lang="en-US"/>
        </a:p>
      </dgm:t>
    </dgm:pt>
    <dgm:pt modelId="{468B6FA2-B0DE-48D3-8400-FA406CD9F246}" type="sibTrans" cxnId="{57C09C67-D753-404C-AE48-29D41CFAF479}">
      <dgm:prSet/>
      <dgm:spPr/>
      <dgm:t>
        <a:bodyPr/>
        <a:lstStyle/>
        <a:p>
          <a:endParaRPr lang="en-US"/>
        </a:p>
      </dgm:t>
    </dgm:pt>
    <dgm:pt modelId="{41B84CB5-9870-4733-A4B5-30467DEA7F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 dirty="0">
              <a:solidFill>
                <a:srgbClr val="7030A0"/>
              </a:solidFill>
            </a:rPr>
            <a:t>Open Source is for beginners.</a:t>
          </a:r>
          <a:endParaRPr lang="en-US" sz="1200" dirty="0">
            <a:solidFill>
              <a:srgbClr val="7030A0"/>
            </a:solidFill>
          </a:endParaRPr>
        </a:p>
      </dgm:t>
    </dgm:pt>
    <dgm:pt modelId="{66573F17-1E70-4483-94EF-605926EBC625}" type="parTrans" cxnId="{91CB80C7-54B3-4C9F-B392-4C3EB70B9765}">
      <dgm:prSet/>
      <dgm:spPr/>
      <dgm:t>
        <a:bodyPr/>
        <a:lstStyle/>
        <a:p>
          <a:endParaRPr lang="en-US"/>
        </a:p>
      </dgm:t>
    </dgm:pt>
    <dgm:pt modelId="{BC8CFDC6-44B9-4736-AD38-91B8FC0FB6A0}" type="sibTrans" cxnId="{91CB80C7-54B3-4C9F-B392-4C3EB70B9765}">
      <dgm:prSet/>
      <dgm:spPr/>
      <dgm:t>
        <a:bodyPr/>
        <a:lstStyle/>
        <a:p>
          <a:endParaRPr lang="en-US"/>
        </a:p>
      </dgm:t>
    </dgm:pt>
    <dgm:pt modelId="{28E030E1-12F3-498A-8C8C-52963A6B4CAD}" type="pres">
      <dgm:prSet presAssocID="{A735315D-F747-4BF2-969D-841C24C987BE}" presName="root" presStyleCnt="0">
        <dgm:presLayoutVars>
          <dgm:dir/>
          <dgm:resizeHandles val="exact"/>
        </dgm:presLayoutVars>
      </dgm:prSet>
      <dgm:spPr/>
    </dgm:pt>
    <dgm:pt modelId="{E47287D9-831F-4DC0-9740-97CCC9362CAC}" type="pres">
      <dgm:prSet presAssocID="{42AB6E1B-6AEF-45DF-8462-47F5A2536E8B}" presName="compNode" presStyleCnt="0"/>
      <dgm:spPr/>
    </dgm:pt>
    <dgm:pt modelId="{403C00EE-ACD1-47D1-9717-71552EF46B64}" type="pres">
      <dgm:prSet presAssocID="{42AB6E1B-6AEF-45DF-8462-47F5A2536E8B}" presName="bgRect" presStyleLbl="bgShp" presStyleIdx="0" presStyleCnt="5"/>
      <dgm:spPr/>
    </dgm:pt>
    <dgm:pt modelId="{CE318943-E65C-47DA-8FE4-058BB93F05F4}" type="pres">
      <dgm:prSet presAssocID="{42AB6E1B-6AEF-45DF-8462-47F5A2536E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E758E002-8D9A-4527-8709-9312B293841D}" type="pres">
      <dgm:prSet presAssocID="{42AB6E1B-6AEF-45DF-8462-47F5A2536E8B}" presName="spaceRect" presStyleCnt="0"/>
      <dgm:spPr/>
    </dgm:pt>
    <dgm:pt modelId="{BB8B2BA4-063F-46E5-9250-4F9B471D7FC4}" type="pres">
      <dgm:prSet presAssocID="{42AB6E1B-6AEF-45DF-8462-47F5A2536E8B}" presName="parTx" presStyleLbl="revTx" presStyleIdx="0" presStyleCnt="5">
        <dgm:presLayoutVars>
          <dgm:chMax val="0"/>
          <dgm:chPref val="0"/>
        </dgm:presLayoutVars>
      </dgm:prSet>
      <dgm:spPr/>
    </dgm:pt>
    <dgm:pt modelId="{CDA69999-EAFA-4242-ADBB-B3E223175210}" type="pres">
      <dgm:prSet presAssocID="{084D22CF-C094-44E2-A116-F89C3BB1B770}" presName="sibTrans" presStyleCnt="0"/>
      <dgm:spPr/>
    </dgm:pt>
    <dgm:pt modelId="{8948ACB6-E28D-4A71-AE6B-BF0C2919EDAD}" type="pres">
      <dgm:prSet presAssocID="{757AAB28-143F-432A-8CBD-D12E327DC71F}" presName="compNode" presStyleCnt="0"/>
      <dgm:spPr/>
    </dgm:pt>
    <dgm:pt modelId="{8859B26E-FF90-45DC-B436-6AABFF09907D}" type="pres">
      <dgm:prSet presAssocID="{757AAB28-143F-432A-8CBD-D12E327DC71F}" presName="bgRect" presStyleLbl="bgShp" presStyleIdx="1" presStyleCnt="5"/>
      <dgm:spPr/>
    </dgm:pt>
    <dgm:pt modelId="{91FC400A-0D69-4824-ACD9-3551997CE068}" type="pres">
      <dgm:prSet presAssocID="{757AAB28-143F-432A-8CBD-D12E327DC7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707882F-2E4D-410B-9129-84A2F32C0052}" type="pres">
      <dgm:prSet presAssocID="{757AAB28-143F-432A-8CBD-D12E327DC71F}" presName="spaceRect" presStyleCnt="0"/>
      <dgm:spPr/>
    </dgm:pt>
    <dgm:pt modelId="{C573A1F2-690B-4858-BF44-DC1EF0EC4524}" type="pres">
      <dgm:prSet presAssocID="{757AAB28-143F-432A-8CBD-D12E327DC71F}" presName="parTx" presStyleLbl="revTx" presStyleIdx="1" presStyleCnt="5">
        <dgm:presLayoutVars>
          <dgm:chMax val="0"/>
          <dgm:chPref val="0"/>
        </dgm:presLayoutVars>
      </dgm:prSet>
      <dgm:spPr/>
    </dgm:pt>
    <dgm:pt modelId="{16B2D9C0-F177-43CE-A7AB-4FD7B5D7B16F}" type="pres">
      <dgm:prSet presAssocID="{A1878017-BE2A-4A99-A636-D865B652B944}" presName="sibTrans" presStyleCnt="0"/>
      <dgm:spPr/>
    </dgm:pt>
    <dgm:pt modelId="{AD504471-C29B-4404-BB3C-2247A384D8E9}" type="pres">
      <dgm:prSet presAssocID="{6F0D6546-612B-4C43-93FF-E9711E36B024}" presName="compNode" presStyleCnt="0"/>
      <dgm:spPr/>
    </dgm:pt>
    <dgm:pt modelId="{D2D4865E-FF81-4672-81EF-AFA8C67B5081}" type="pres">
      <dgm:prSet presAssocID="{6F0D6546-612B-4C43-93FF-E9711E36B024}" presName="bgRect" presStyleLbl="bgShp" presStyleIdx="2" presStyleCnt="5"/>
      <dgm:spPr/>
    </dgm:pt>
    <dgm:pt modelId="{E0587501-A425-4C18-80E8-5D05C0A7750C}" type="pres">
      <dgm:prSet presAssocID="{6F0D6546-612B-4C43-93FF-E9711E36B0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A2C114B-0A78-4112-96BE-525C0564EF1A}" type="pres">
      <dgm:prSet presAssocID="{6F0D6546-612B-4C43-93FF-E9711E36B024}" presName="spaceRect" presStyleCnt="0"/>
      <dgm:spPr/>
    </dgm:pt>
    <dgm:pt modelId="{9507B878-1460-4B3E-B58F-906C8627F56A}" type="pres">
      <dgm:prSet presAssocID="{6F0D6546-612B-4C43-93FF-E9711E36B024}" presName="parTx" presStyleLbl="revTx" presStyleIdx="2" presStyleCnt="5">
        <dgm:presLayoutVars>
          <dgm:chMax val="0"/>
          <dgm:chPref val="0"/>
        </dgm:presLayoutVars>
      </dgm:prSet>
      <dgm:spPr/>
    </dgm:pt>
    <dgm:pt modelId="{D875DF6C-1F75-4879-BA6D-9133F676E87B}" type="pres">
      <dgm:prSet presAssocID="{1E87FCF6-08D6-4F80-A436-2A37AE9F8574}" presName="sibTrans" presStyleCnt="0"/>
      <dgm:spPr/>
    </dgm:pt>
    <dgm:pt modelId="{DD77B072-26C5-4177-88F8-5B45D840F0BC}" type="pres">
      <dgm:prSet presAssocID="{C0271FD4-77C5-4B18-AF09-B38387F3920C}" presName="compNode" presStyleCnt="0"/>
      <dgm:spPr/>
    </dgm:pt>
    <dgm:pt modelId="{E624F334-6224-4EFF-8AB6-138319981483}" type="pres">
      <dgm:prSet presAssocID="{C0271FD4-77C5-4B18-AF09-B38387F3920C}" presName="bgRect" presStyleLbl="bgShp" presStyleIdx="3" presStyleCnt="5"/>
      <dgm:spPr/>
    </dgm:pt>
    <dgm:pt modelId="{DB40F577-3CDF-4D44-B22F-971BB5FD44C6}" type="pres">
      <dgm:prSet presAssocID="{C0271FD4-77C5-4B18-AF09-B38387F3920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9F3EBC3-F6E2-4469-8631-E06AD003C027}" type="pres">
      <dgm:prSet presAssocID="{C0271FD4-77C5-4B18-AF09-B38387F3920C}" presName="spaceRect" presStyleCnt="0"/>
      <dgm:spPr/>
    </dgm:pt>
    <dgm:pt modelId="{2D9FE633-560B-4B74-81DB-1A1D2076EEE3}" type="pres">
      <dgm:prSet presAssocID="{C0271FD4-77C5-4B18-AF09-B38387F3920C}" presName="parTx" presStyleLbl="revTx" presStyleIdx="3" presStyleCnt="5">
        <dgm:presLayoutVars>
          <dgm:chMax val="0"/>
          <dgm:chPref val="0"/>
        </dgm:presLayoutVars>
      </dgm:prSet>
      <dgm:spPr/>
    </dgm:pt>
    <dgm:pt modelId="{35451C58-B9DA-4DD7-9BAF-046F0449C1C2}" type="pres">
      <dgm:prSet presAssocID="{468B6FA2-B0DE-48D3-8400-FA406CD9F246}" presName="sibTrans" presStyleCnt="0"/>
      <dgm:spPr/>
    </dgm:pt>
    <dgm:pt modelId="{704B048C-BB5A-40AE-A608-B6BFB375C2C6}" type="pres">
      <dgm:prSet presAssocID="{41B84CB5-9870-4733-A4B5-30467DEA7F11}" presName="compNode" presStyleCnt="0"/>
      <dgm:spPr/>
    </dgm:pt>
    <dgm:pt modelId="{4C324574-0497-4AD7-8FA7-5B5CA032A35F}" type="pres">
      <dgm:prSet presAssocID="{41B84CB5-9870-4733-A4B5-30467DEA7F11}" presName="bgRect" presStyleLbl="bgShp" presStyleIdx="4" presStyleCnt="5"/>
      <dgm:spPr/>
    </dgm:pt>
    <dgm:pt modelId="{499AD048-62B4-49C0-80EF-5F443FBF550C}" type="pres">
      <dgm:prSet presAssocID="{41B84CB5-9870-4733-A4B5-30467DEA7F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shoeing"/>
        </a:ext>
      </dgm:extLst>
    </dgm:pt>
    <dgm:pt modelId="{31DA7F7B-54F7-4D11-8D31-6B6A50948903}" type="pres">
      <dgm:prSet presAssocID="{41B84CB5-9870-4733-A4B5-30467DEA7F11}" presName="spaceRect" presStyleCnt="0"/>
      <dgm:spPr/>
    </dgm:pt>
    <dgm:pt modelId="{D8993577-E476-4870-8047-67B7DB3311A3}" type="pres">
      <dgm:prSet presAssocID="{41B84CB5-9870-4733-A4B5-30467DEA7F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41D2515-2B15-4D6C-A104-7D462E5AACEE}" srcId="{A735315D-F747-4BF2-969D-841C24C987BE}" destId="{757AAB28-143F-432A-8CBD-D12E327DC71F}" srcOrd="1" destOrd="0" parTransId="{57B117BA-FAF6-47D6-8F7B-F7AE41D77295}" sibTransId="{A1878017-BE2A-4A99-A636-D865B652B944}"/>
    <dgm:cxn modelId="{86467727-B19B-5C40-A0A7-13E941583DD3}" type="presOf" srcId="{C0271FD4-77C5-4B18-AF09-B38387F3920C}" destId="{2D9FE633-560B-4B74-81DB-1A1D2076EEE3}" srcOrd="0" destOrd="0" presId="urn:microsoft.com/office/officeart/2018/2/layout/IconVerticalSolidList"/>
    <dgm:cxn modelId="{3B55532F-5521-4945-AD27-E32001464E41}" srcId="{A735315D-F747-4BF2-969D-841C24C987BE}" destId="{42AB6E1B-6AEF-45DF-8462-47F5A2536E8B}" srcOrd="0" destOrd="0" parTransId="{88C2D224-F3AF-41E3-B44A-C5FFC8083BA6}" sibTransId="{084D22CF-C094-44E2-A116-F89C3BB1B770}"/>
    <dgm:cxn modelId="{134AFA35-7084-E845-B8B1-5BEB7E3AB40F}" type="presOf" srcId="{42AB6E1B-6AEF-45DF-8462-47F5A2536E8B}" destId="{BB8B2BA4-063F-46E5-9250-4F9B471D7FC4}" srcOrd="0" destOrd="0" presId="urn:microsoft.com/office/officeart/2018/2/layout/IconVerticalSolidList"/>
    <dgm:cxn modelId="{8D533D3B-7490-412D-BDB7-B911EE7C89FC}" srcId="{A735315D-F747-4BF2-969D-841C24C987BE}" destId="{6F0D6546-612B-4C43-93FF-E9711E36B024}" srcOrd="2" destOrd="0" parTransId="{FC82A640-EC42-40AE-97C5-AC9FF4C75E98}" sibTransId="{1E87FCF6-08D6-4F80-A436-2A37AE9F8574}"/>
    <dgm:cxn modelId="{D78D445A-7558-AF48-85FF-C6B63BFE27A7}" type="presOf" srcId="{757AAB28-143F-432A-8CBD-D12E327DC71F}" destId="{C573A1F2-690B-4858-BF44-DC1EF0EC4524}" srcOrd="0" destOrd="0" presId="urn:microsoft.com/office/officeart/2018/2/layout/IconVerticalSolidList"/>
    <dgm:cxn modelId="{57C09C67-D753-404C-AE48-29D41CFAF479}" srcId="{A735315D-F747-4BF2-969D-841C24C987BE}" destId="{C0271FD4-77C5-4B18-AF09-B38387F3920C}" srcOrd="3" destOrd="0" parTransId="{C54EB21B-94AB-4D0C-BCFC-6343C5DBFA1E}" sibTransId="{468B6FA2-B0DE-48D3-8400-FA406CD9F246}"/>
    <dgm:cxn modelId="{5613459F-23B9-114E-B5CE-CD5EDAF72C47}" type="presOf" srcId="{41B84CB5-9870-4733-A4B5-30467DEA7F11}" destId="{D8993577-E476-4870-8047-67B7DB3311A3}" srcOrd="0" destOrd="0" presId="urn:microsoft.com/office/officeart/2018/2/layout/IconVerticalSolidList"/>
    <dgm:cxn modelId="{91CB80C7-54B3-4C9F-B392-4C3EB70B9765}" srcId="{A735315D-F747-4BF2-969D-841C24C987BE}" destId="{41B84CB5-9870-4733-A4B5-30467DEA7F11}" srcOrd="4" destOrd="0" parTransId="{66573F17-1E70-4483-94EF-605926EBC625}" sibTransId="{BC8CFDC6-44B9-4736-AD38-91B8FC0FB6A0}"/>
    <dgm:cxn modelId="{7C29DFE9-CE1B-0640-920F-8C1732BB4266}" type="presOf" srcId="{A735315D-F747-4BF2-969D-841C24C987BE}" destId="{28E030E1-12F3-498A-8C8C-52963A6B4CAD}" srcOrd="0" destOrd="0" presId="urn:microsoft.com/office/officeart/2018/2/layout/IconVerticalSolidList"/>
    <dgm:cxn modelId="{A5E600F9-F8FD-814B-B0BA-94FF4F85FBA5}" type="presOf" srcId="{6F0D6546-612B-4C43-93FF-E9711E36B024}" destId="{9507B878-1460-4B3E-B58F-906C8627F56A}" srcOrd="0" destOrd="0" presId="urn:microsoft.com/office/officeart/2018/2/layout/IconVerticalSolidList"/>
    <dgm:cxn modelId="{29690261-B3A3-784F-B9A8-038488A3A96F}" type="presParOf" srcId="{28E030E1-12F3-498A-8C8C-52963A6B4CAD}" destId="{E47287D9-831F-4DC0-9740-97CCC9362CAC}" srcOrd="0" destOrd="0" presId="urn:microsoft.com/office/officeart/2018/2/layout/IconVerticalSolidList"/>
    <dgm:cxn modelId="{D35C86CD-6E02-E340-8E5B-9E0DFC3C165D}" type="presParOf" srcId="{E47287D9-831F-4DC0-9740-97CCC9362CAC}" destId="{403C00EE-ACD1-47D1-9717-71552EF46B64}" srcOrd="0" destOrd="0" presId="urn:microsoft.com/office/officeart/2018/2/layout/IconVerticalSolidList"/>
    <dgm:cxn modelId="{3DF3B619-5979-984A-B839-23ADEE96F4B1}" type="presParOf" srcId="{E47287D9-831F-4DC0-9740-97CCC9362CAC}" destId="{CE318943-E65C-47DA-8FE4-058BB93F05F4}" srcOrd="1" destOrd="0" presId="urn:microsoft.com/office/officeart/2018/2/layout/IconVerticalSolidList"/>
    <dgm:cxn modelId="{4661D259-6D2E-B046-B624-96CC593FE6BF}" type="presParOf" srcId="{E47287D9-831F-4DC0-9740-97CCC9362CAC}" destId="{E758E002-8D9A-4527-8709-9312B293841D}" srcOrd="2" destOrd="0" presId="urn:microsoft.com/office/officeart/2018/2/layout/IconVerticalSolidList"/>
    <dgm:cxn modelId="{0D63C515-3462-2E42-864C-31D6DF4FEC4F}" type="presParOf" srcId="{E47287D9-831F-4DC0-9740-97CCC9362CAC}" destId="{BB8B2BA4-063F-46E5-9250-4F9B471D7FC4}" srcOrd="3" destOrd="0" presId="urn:microsoft.com/office/officeart/2018/2/layout/IconVerticalSolidList"/>
    <dgm:cxn modelId="{44A83A7A-75E4-074B-86B0-EEA6B6FB2205}" type="presParOf" srcId="{28E030E1-12F3-498A-8C8C-52963A6B4CAD}" destId="{CDA69999-EAFA-4242-ADBB-B3E223175210}" srcOrd="1" destOrd="0" presId="urn:microsoft.com/office/officeart/2018/2/layout/IconVerticalSolidList"/>
    <dgm:cxn modelId="{576C7577-07A2-B44F-B49D-AAA5E90C1AA2}" type="presParOf" srcId="{28E030E1-12F3-498A-8C8C-52963A6B4CAD}" destId="{8948ACB6-E28D-4A71-AE6B-BF0C2919EDAD}" srcOrd="2" destOrd="0" presId="urn:microsoft.com/office/officeart/2018/2/layout/IconVerticalSolidList"/>
    <dgm:cxn modelId="{358CFC47-7B9F-5C48-9A60-79B795F0CB41}" type="presParOf" srcId="{8948ACB6-E28D-4A71-AE6B-BF0C2919EDAD}" destId="{8859B26E-FF90-45DC-B436-6AABFF09907D}" srcOrd="0" destOrd="0" presId="urn:microsoft.com/office/officeart/2018/2/layout/IconVerticalSolidList"/>
    <dgm:cxn modelId="{85F81067-3A92-994B-8C87-C962FB99B125}" type="presParOf" srcId="{8948ACB6-E28D-4A71-AE6B-BF0C2919EDAD}" destId="{91FC400A-0D69-4824-ACD9-3551997CE068}" srcOrd="1" destOrd="0" presId="urn:microsoft.com/office/officeart/2018/2/layout/IconVerticalSolidList"/>
    <dgm:cxn modelId="{AEC258D1-4B25-CE47-A21E-425565C55666}" type="presParOf" srcId="{8948ACB6-E28D-4A71-AE6B-BF0C2919EDAD}" destId="{2707882F-2E4D-410B-9129-84A2F32C0052}" srcOrd="2" destOrd="0" presId="urn:microsoft.com/office/officeart/2018/2/layout/IconVerticalSolidList"/>
    <dgm:cxn modelId="{89F05E55-F4F5-5540-9204-2948DD739C3E}" type="presParOf" srcId="{8948ACB6-E28D-4A71-AE6B-BF0C2919EDAD}" destId="{C573A1F2-690B-4858-BF44-DC1EF0EC4524}" srcOrd="3" destOrd="0" presId="urn:microsoft.com/office/officeart/2018/2/layout/IconVerticalSolidList"/>
    <dgm:cxn modelId="{913DF7A6-397E-FA4A-8229-E889BFF9F681}" type="presParOf" srcId="{28E030E1-12F3-498A-8C8C-52963A6B4CAD}" destId="{16B2D9C0-F177-43CE-A7AB-4FD7B5D7B16F}" srcOrd="3" destOrd="0" presId="urn:microsoft.com/office/officeart/2018/2/layout/IconVerticalSolidList"/>
    <dgm:cxn modelId="{BF1A90E4-BAAE-2B49-BCED-27F0D38B1213}" type="presParOf" srcId="{28E030E1-12F3-498A-8C8C-52963A6B4CAD}" destId="{AD504471-C29B-4404-BB3C-2247A384D8E9}" srcOrd="4" destOrd="0" presId="urn:microsoft.com/office/officeart/2018/2/layout/IconVerticalSolidList"/>
    <dgm:cxn modelId="{28DB59B8-0639-6940-92DF-9C9E9327C466}" type="presParOf" srcId="{AD504471-C29B-4404-BB3C-2247A384D8E9}" destId="{D2D4865E-FF81-4672-81EF-AFA8C67B5081}" srcOrd="0" destOrd="0" presId="urn:microsoft.com/office/officeart/2018/2/layout/IconVerticalSolidList"/>
    <dgm:cxn modelId="{CD1E3046-1EFB-E84F-AE44-B594F5B906BB}" type="presParOf" srcId="{AD504471-C29B-4404-BB3C-2247A384D8E9}" destId="{E0587501-A425-4C18-80E8-5D05C0A7750C}" srcOrd="1" destOrd="0" presId="urn:microsoft.com/office/officeart/2018/2/layout/IconVerticalSolidList"/>
    <dgm:cxn modelId="{3E52335E-B954-F14C-AA71-49A340182E91}" type="presParOf" srcId="{AD504471-C29B-4404-BB3C-2247A384D8E9}" destId="{BA2C114B-0A78-4112-96BE-525C0564EF1A}" srcOrd="2" destOrd="0" presId="urn:microsoft.com/office/officeart/2018/2/layout/IconVerticalSolidList"/>
    <dgm:cxn modelId="{82A104B9-3D24-5C48-84F1-46607D524EE7}" type="presParOf" srcId="{AD504471-C29B-4404-BB3C-2247A384D8E9}" destId="{9507B878-1460-4B3E-B58F-906C8627F56A}" srcOrd="3" destOrd="0" presId="urn:microsoft.com/office/officeart/2018/2/layout/IconVerticalSolidList"/>
    <dgm:cxn modelId="{1CD6E411-74D3-5A4D-9578-F0555A9562F5}" type="presParOf" srcId="{28E030E1-12F3-498A-8C8C-52963A6B4CAD}" destId="{D875DF6C-1F75-4879-BA6D-9133F676E87B}" srcOrd="5" destOrd="0" presId="urn:microsoft.com/office/officeart/2018/2/layout/IconVerticalSolidList"/>
    <dgm:cxn modelId="{198BEF57-E6B0-774A-91DC-3F2A79CD855A}" type="presParOf" srcId="{28E030E1-12F3-498A-8C8C-52963A6B4CAD}" destId="{DD77B072-26C5-4177-88F8-5B45D840F0BC}" srcOrd="6" destOrd="0" presId="urn:microsoft.com/office/officeart/2018/2/layout/IconVerticalSolidList"/>
    <dgm:cxn modelId="{8C934519-BA80-A84F-92F2-5FC32508C294}" type="presParOf" srcId="{DD77B072-26C5-4177-88F8-5B45D840F0BC}" destId="{E624F334-6224-4EFF-8AB6-138319981483}" srcOrd="0" destOrd="0" presId="urn:microsoft.com/office/officeart/2018/2/layout/IconVerticalSolidList"/>
    <dgm:cxn modelId="{5286FD4A-7636-1940-AC35-144E5CFE24F2}" type="presParOf" srcId="{DD77B072-26C5-4177-88F8-5B45D840F0BC}" destId="{DB40F577-3CDF-4D44-B22F-971BB5FD44C6}" srcOrd="1" destOrd="0" presId="urn:microsoft.com/office/officeart/2018/2/layout/IconVerticalSolidList"/>
    <dgm:cxn modelId="{7ADA8B92-64A4-CD4A-835B-5A13B5941C3A}" type="presParOf" srcId="{DD77B072-26C5-4177-88F8-5B45D840F0BC}" destId="{B9F3EBC3-F6E2-4469-8631-E06AD003C027}" srcOrd="2" destOrd="0" presId="urn:microsoft.com/office/officeart/2018/2/layout/IconVerticalSolidList"/>
    <dgm:cxn modelId="{2DE802A9-52A8-BF4A-928C-E2B8E4C6B382}" type="presParOf" srcId="{DD77B072-26C5-4177-88F8-5B45D840F0BC}" destId="{2D9FE633-560B-4B74-81DB-1A1D2076EEE3}" srcOrd="3" destOrd="0" presId="urn:microsoft.com/office/officeart/2018/2/layout/IconVerticalSolidList"/>
    <dgm:cxn modelId="{89FE23A0-E52C-7746-B1DE-505B9B0D7652}" type="presParOf" srcId="{28E030E1-12F3-498A-8C8C-52963A6B4CAD}" destId="{35451C58-B9DA-4DD7-9BAF-046F0449C1C2}" srcOrd="7" destOrd="0" presId="urn:microsoft.com/office/officeart/2018/2/layout/IconVerticalSolidList"/>
    <dgm:cxn modelId="{6E795059-B341-2043-9BD4-0851117B0CBA}" type="presParOf" srcId="{28E030E1-12F3-498A-8C8C-52963A6B4CAD}" destId="{704B048C-BB5A-40AE-A608-B6BFB375C2C6}" srcOrd="8" destOrd="0" presId="urn:microsoft.com/office/officeart/2018/2/layout/IconVerticalSolidList"/>
    <dgm:cxn modelId="{BE214314-B166-9641-9D3F-002390C009E0}" type="presParOf" srcId="{704B048C-BB5A-40AE-A608-B6BFB375C2C6}" destId="{4C324574-0497-4AD7-8FA7-5B5CA032A35F}" srcOrd="0" destOrd="0" presId="urn:microsoft.com/office/officeart/2018/2/layout/IconVerticalSolidList"/>
    <dgm:cxn modelId="{F5DC44B2-341A-9746-80A4-18FFE57675AC}" type="presParOf" srcId="{704B048C-BB5A-40AE-A608-B6BFB375C2C6}" destId="{499AD048-62B4-49C0-80EF-5F443FBF550C}" srcOrd="1" destOrd="0" presId="urn:microsoft.com/office/officeart/2018/2/layout/IconVerticalSolidList"/>
    <dgm:cxn modelId="{CC0E3C9C-37CA-A943-911E-F76132C9C508}" type="presParOf" srcId="{704B048C-BB5A-40AE-A608-B6BFB375C2C6}" destId="{31DA7F7B-54F7-4D11-8D31-6B6A50948903}" srcOrd="2" destOrd="0" presId="urn:microsoft.com/office/officeart/2018/2/layout/IconVerticalSolidList"/>
    <dgm:cxn modelId="{0CE95A73-5CC5-6F4B-A88B-4236A029BE8A}" type="presParOf" srcId="{704B048C-BB5A-40AE-A608-B6BFB375C2C6}" destId="{D8993577-E476-4870-8047-67B7DB3311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321DF-07F3-41FD-82E0-C13CFBDD2361}">
      <dsp:nvSpPr>
        <dsp:cNvPr id="0" name=""/>
        <dsp:cNvSpPr/>
      </dsp:nvSpPr>
      <dsp:spPr>
        <a:xfrm>
          <a:off x="778012" y="245365"/>
          <a:ext cx="1084348" cy="1084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5F9D-172E-46C8-98E2-CBF5C7FBA8B0}">
      <dsp:nvSpPr>
        <dsp:cNvPr id="0" name=""/>
        <dsp:cNvSpPr/>
      </dsp:nvSpPr>
      <dsp:spPr>
        <a:xfrm>
          <a:off x="115354" y="1648247"/>
          <a:ext cx="24096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7030A0"/>
              </a:solidFill>
            </a:rPr>
            <a:t>Source code that is made available to public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115354" y="1648247"/>
        <a:ext cx="2409664" cy="720000"/>
      </dsp:txXfrm>
    </dsp:sp>
    <dsp:sp modelId="{D01369B4-155C-4E37-80C3-11454A0965C5}">
      <dsp:nvSpPr>
        <dsp:cNvPr id="0" name=""/>
        <dsp:cNvSpPr/>
      </dsp:nvSpPr>
      <dsp:spPr>
        <a:xfrm>
          <a:off x="3609368" y="245365"/>
          <a:ext cx="1084348" cy="1084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8BDA9-79C3-4DED-91EB-C2BFB834C7C3}">
      <dsp:nvSpPr>
        <dsp:cNvPr id="0" name=""/>
        <dsp:cNvSpPr/>
      </dsp:nvSpPr>
      <dsp:spPr>
        <a:xfrm>
          <a:off x="2946710" y="1648247"/>
          <a:ext cx="24096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7030A0"/>
              </a:solidFill>
            </a:rPr>
            <a:t>Decentralized and collaborative</a:t>
          </a:r>
        </a:p>
      </dsp:txBody>
      <dsp:txXfrm>
        <a:off x="2946710" y="1648247"/>
        <a:ext cx="2409664" cy="720000"/>
      </dsp:txXfrm>
    </dsp:sp>
    <dsp:sp modelId="{F87D27BC-A46D-4C4A-9601-AD04F1C5B18E}">
      <dsp:nvSpPr>
        <dsp:cNvPr id="0" name=""/>
        <dsp:cNvSpPr/>
      </dsp:nvSpPr>
      <dsp:spPr>
        <a:xfrm>
          <a:off x="6440723" y="245365"/>
          <a:ext cx="1084348" cy="1084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7F250-9917-4B1F-B266-C4F3D5862123}">
      <dsp:nvSpPr>
        <dsp:cNvPr id="0" name=""/>
        <dsp:cNvSpPr/>
      </dsp:nvSpPr>
      <dsp:spPr>
        <a:xfrm>
          <a:off x="5778065" y="1648247"/>
          <a:ext cx="24096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7030A0"/>
              </a:solidFill>
            </a:rPr>
            <a:t>Allow anyone to study, modify, enhance or re-engineer a program’s code and distribute under a permissive license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778065" y="1648247"/>
        <a:ext cx="240966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E28A2-10F4-4EBD-A1C5-2F009D0A9F7C}">
      <dsp:nvSpPr>
        <dsp:cNvPr id="0" name=""/>
        <dsp:cNvSpPr/>
      </dsp:nvSpPr>
      <dsp:spPr>
        <a:xfrm>
          <a:off x="288749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A4D6D-7794-4C2C-82F9-ADE3E8E7E7FE}">
      <dsp:nvSpPr>
        <dsp:cNvPr id="0" name=""/>
        <dsp:cNvSpPr/>
      </dsp:nvSpPr>
      <dsp:spPr>
        <a:xfrm>
          <a:off x="5477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Get a chance to up skill yourself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5477" y="1351788"/>
        <a:ext cx="1030078" cy="412031"/>
      </dsp:txXfrm>
    </dsp:sp>
    <dsp:sp modelId="{D90EC412-2A41-4329-9452-E10EE2426816}">
      <dsp:nvSpPr>
        <dsp:cNvPr id="0" name=""/>
        <dsp:cNvSpPr/>
      </dsp:nvSpPr>
      <dsp:spPr>
        <a:xfrm>
          <a:off x="1499090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4DB3E-A25C-493C-84C0-D9BBAEAEBD95}">
      <dsp:nvSpPr>
        <dsp:cNvPr id="0" name=""/>
        <dsp:cNvSpPr/>
      </dsp:nvSpPr>
      <dsp:spPr>
        <a:xfrm>
          <a:off x="1215819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Code, get feedback for contribution, improve, learn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1215819" y="1351788"/>
        <a:ext cx="1030078" cy="412031"/>
      </dsp:txXfrm>
    </dsp:sp>
    <dsp:sp modelId="{462F16DD-6465-4610-8836-F8654764930B}">
      <dsp:nvSpPr>
        <dsp:cNvPr id="0" name=""/>
        <dsp:cNvSpPr/>
      </dsp:nvSpPr>
      <dsp:spPr>
        <a:xfrm>
          <a:off x="2709432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4231C-DCB4-4590-A930-5B9B8F9C8E4D}">
      <dsp:nvSpPr>
        <dsp:cNvPr id="0" name=""/>
        <dsp:cNvSpPr/>
      </dsp:nvSpPr>
      <dsp:spPr>
        <a:xfrm>
          <a:off x="2426161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7030A0"/>
              </a:solidFill>
            </a:rPr>
            <a:t>Paying back to the community, global recognition</a:t>
          </a:r>
        </a:p>
      </dsp:txBody>
      <dsp:txXfrm>
        <a:off x="2426161" y="1351788"/>
        <a:ext cx="1030078" cy="412031"/>
      </dsp:txXfrm>
    </dsp:sp>
    <dsp:sp modelId="{D734D763-23FB-41F6-9BC5-58E27A10E6FC}">
      <dsp:nvSpPr>
        <dsp:cNvPr id="0" name=""/>
        <dsp:cNvSpPr/>
      </dsp:nvSpPr>
      <dsp:spPr>
        <a:xfrm>
          <a:off x="3919774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F2721-ED97-4988-8178-B5DF12FD524D}">
      <dsp:nvSpPr>
        <dsp:cNvPr id="0" name=""/>
        <dsp:cNvSpPr/>
      </dsp:nvSpPr>
      <dsp:spPr>
        <a:xfrm>
          <a:off x="3636502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Make the software better with code and documentation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3636502" y="1351788"/>
        <a:ext cx="1030078" cy="412031"/>
      </dsp:txXfrm>
    </dsp:sp>
    <dsp:sp modelId="{A453FE18-934A-45D3-A460-1CF8B5D1F5D9}">
      <dsp:nvSpPr>
        <dsp:cNvPr id="0" name=""/>
        <dsp:cNvSpPr/>
      </dsp:nvSpPr>
      <dsp:spPr>
        <a:xfrm>
          <a:off x="5130116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467D5-E964-4781-8466-91C3A6177F06}">
      <dsp:nvSpPr>
        <dsp:cNvPr id="0" name=""/>
        <dsp:cNvSpPr/>
      </dsp:nvSpPr>
      <dsp:spPr>
        <a:xfrm>
          <a:off x="4846844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Meet like-minded people, build networks and communities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4846844" y="1351788"/>
        <a:ext cx="1030078" cy="412031"/>
      </dsp:txXfrm>
    </dsp:sp>
    <dsp:sp modelId="{060D14A5-4060-4BA7-903E-D147F2E4367A}">
      <dsp:nvSpPr>
        <dsp:cNvPr id="0" name=""/>
        <dsp:cNvSpPr/>
      </dsp:nvSpPr>
      <dsp:spPr>
        <a:xfrm>
          <a:off x="6340458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0B1DD-B026-4207-8C8F-9861C6C130FE}">
      <dsp:nvSpPr>
        <dsp:cNvPr id="0" name=""/>
        <dsp:cNvSpPr/>
      </dsp:nvSpPr>
      <dsp:spPr>
        <a:xfrm>
          <a:off x="6057186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solidFill>
                <a:srgbClr val="7030A0"/>
              </a:solidFill>
            </a:rPr>
            <a:t>Understand the application development and maintenance cycles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6057186" y="1351788"/>
        <a:ext cx="1030078" cy="412031"/>
      </dsp:txXfrm>
    </dsp:sp>
    <dsp:sp modelId="{DA4677F2-1AA3-4D09-8F8E-EF13061E67D7}">
      <dsp:nvSpPr>
        <dsp:cNvPr id="0" name=""/>
        <dsp:cNvSpPr/>
      </dsp:nvSpPr>
      <dsp:spPr>
        <a:xfrm>
          <a:off x="7550799" y="733718"/>
          <a:ext cx="463535" cy="4635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ECA9E-D1D0-4F5E-ADBA-6AE1AF0CBE4C}">
      <dsp:nvSpPr>
        <dsp:cNvPr id="0" name=""/>
        <dsp:cNvSpPr/>
      </dsp:nvSpPr>
      <dsp:spPr>
        <a:xfrm>
          <a:off x="7267528" y="1351788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7030A0"/>
              </a:solidFill>
            </a:rPr>
            <a:t>Job opportunities</a:t>
          </a:r>
        </a:p>
      </dsp:txBody>
      <dsp:txXfrm>
        <a:off x="7267528" y="1351788"/>
        <a:ext cx="1030078" cy="41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C00EE-ACD1-47D1-9717-71552EF46B64}">
      <dsp:nvSpPr>
        <dsp:cNvPr id="0" name=""/>
        <dsp:cNvSpPr/>
      </dsp:nvSpPr>
      <dsp:spPr>
        <a:xfrm>
          <a:off x="0" y="2461"/>
          <a:ext cx="8274361" cy="5243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18943-E65C-47DA-8FE4-058BB93F05F4}">
      <dsp:nvSpPr>
        <dsp:cNvPr id="0" name=""/>
        <dsp:cNvSpPr/>
      </dsp:nvSpPr>
      <dsp:spPr>
        <a:xfrm>
          <a:off x="158630" y="120451"/>
          <a:ext cx="288419" cy="288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BA4-063F-46E5-9250-4F9B471D7FC4}">
      <dsp:nvSpPr>
        <dsp:cNvPr id="0" name=""/>
        <dsp:cNvSpPr/>
      </dsp:nvSpPr>
      <dsp:spPr>
        <a:xfrm>
          <a:off x="605681" y="2461"/>
          <a:ext cx="7668679" cy="5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99" tIns="55499" rIns="55499" bIns="554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I don't know to code. Open Source is not my cup of tea.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605681" y="2461"/>
        <a:ext cx="7668679" cy="524399"/>
      </dsp:txXfrm>
    </dsp:sp>
    <dsp:sp modelId="{8859B26E-FF90-45DC-B436-6AABFF09907D}">
      <dsp:nvSpPr>
        <dsp:cNvPr id="0" name=""/>
        <dsp:cNvSpPr/>
      </dsp:nvSpPr>
      <dsp:spPr>
        <a:xfrm>
          <a:off x="0" y="657960"/>
          <a:ext cx="8274361" cy="5243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C400A-0D69-4824-ACD9-3551997CE068}">
      <dsp:nvSpPr>
        <dsp:cNvPr id="0" name=""/>
        <dsp:cNvSpPr/>
      </dsp:nvSpPr>
      <dsp:spPr>
        <a:xfrm>
          <a:off x="158630" y="775950"/>
          <a:ext cx="288419" cy="288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3A1F2-690B-4858-BF44-DC1EF0EC4524}">
      <dsp:nvSpPr>
        <dsp:cNvPr id="0" name=""/>
        <dsp:cNvSpPr/>
      </dsp:nvSpPr>
      <dsp:spPr>
        <a:xfrm>
          <a:off x="605681" y="657960"/>
          <a:ext cx="7668679" cy="5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99" tIns="55499" rIns="55499" bIns="554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I know how to code but I'm not familiar with the technology used in this Open-Source project.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I cannot contribute.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605681" y="657960"/>
        <a:ext cx="7668679" cy="524399"/>
      </dsp:txXfrm>
    </dsp:sp>
    <dsp:sp modelId="{D2D4865E-FF81-4672-81EF-AFA8C67B5081}">
      <dsp:nvSpPr>
        <dsp:cNvPr id="0" name=""/>
        <dsp:cNvSpPr/>
      </dsp:nvSpPr>
      <dsp:spPr>
        <a:xfrm>
          <a:off x="0" y="1313459"/>
          <a:ext cx="8274361" cy="5243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87501-A425-4C18-80E8-5D05C0A7750C}">
      <dsp:nvSpPr>
        <dsp:cNvPr id="0" name=""/>
        <dsp:cNvSpPr/>
      </dsp:nvSpPr>
      <dsp:spPr>
        <a:xfrm>
          <a:off x="158630" y="1431449"/>
          <a:ext cx="288419" cy="288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7B878-1460-4B3E-B58F-906C8627F56A}">
      <dsp:nvSpPr>
        <dsp:cNvPr id="0" name=""/>
        <dsp:cNvSpPr/>
      </dsp:nvSpPr>
      <dsp:spPr>
        <a:xfrm>
          <a:off x="605681" y="1313459"/>
          <a:ext cx="7668679" cy="5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99" tIns="55499" rIns="55499" bIns="554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Open Source doesn't maintain an enterprise-level standard.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605681" y="1313459"/>
        <a:ext cx="7668679" cy="524399"/>
      </dsp:txXfrm>
    </dsp:sp>
    <dsp:sp modelId="{E624F334-6224-4EFF-8AB6-138319981483}">
      <dsp:nvSpPr>
        <dsp:cNvPr id="0" name=""/>
        <dsp:cNvSpPr/>
      </dsp:nvSpPr>
      <dsp:spPr>
        <a:xfrm>
          <a:off x="0" y="1968958"/>
          <a:ext cx="8274361" cy="5243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F577-3CDF-4D44-B22F-971BB5FD44C6}">
      <dsp:nvSpPr>
        <dsp:cNvPr id="0" name=""/>
        <dsp:cNvSpPr/>
      </dsp:nvSpPr>
      <dsp:spPr>
        <a:xfrm>
          <a:off x="158630" y="2086948"/>
          <a:ext cx="288419" cy="288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FE633-560B-4B74-81DB-1A1D2076EEE3}">
      <dsp:nvSpPr>
        <dsp:cNvPr id="0" name=""/>
        <dsp:cNvSpPr/>
      </dsp:nvSpPr>
      <dsp:spPr>
        <a:xfrm>
          <a:off x="605681" y="1968958"/>
          <a:ext cx="7668679" cy="5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99" tIns="55499" rIns="55499" bIns="554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Open-Source Software is always free.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605681" y="1968958"/>
        <a:ext cx="7668679" cy="524399"/>
      </dsp:txXfrm>
    </dsp:sp>
    <dsp:sp modelId="{4C324574-0497-4AD7-8FA7-5B5CA032A35F}">
      <dsp:nvSpPr>
        <dsp:cNvPr id="0" name=""/>
        <dsp:cNvSpPr/>
      </dsp:nvSpPr>
      <dsp:spPr>
        <a:xfrm>
          <a:off x="0" y="2624457"/>
          <a:ext cx="8274361" cy="5243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D048-62B4-49C0-80EF-5F443FBF550C}">
      <dsp:nvSpPr>
        <dsp:cNvPr id="0" name=""/>
        <dsp:cNvSpPr/>
      </dsp:nvSpPr>
      <dsp:spPr>
        <a:xfrm>
          <a:off x="158630" y="2742447"/>
          <a:ext cx="288419" cy="2884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93577-E476-4870-8047-67B7DB3311A3}">
      <dsp:nvSpPr>
        <dsp:cNvPr id="0" name=""/>
        <dsp:cNvSpPr/>
      </dsp:nvSpPr>
      <dsp:spPr>
        <a:xfrm>
          <a:off x="605681" y="2624457"/>
          <a:ext cx="7668679" cy="5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99" tIns="55499" rIns="55499" bIns="554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rgbClr val="7030A0"/>
              </a:solidFill>
            </a:rPr>
            <a:t>Open Source is for beginners.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605681" y="2624457"/>
        <a:ext cx="7668679" cy="524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4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34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2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04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1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9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5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93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6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Sagar2366" TargetMode="External"/><Relationship Id="rId4" Type="http://schemas.openxmlformats.org/officeDocument/2006/relationships/hyperlink" Target="https://twitter.com/me_sagar_utek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5" y="1707800"/>
            <a:ext cx="50427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Kickstart your open-source journey !!</a:t>
            </a:r>
            <a:endParaRPr sz="3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3442683"/>
            <a:ext cx="5042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/>
              <a:t>SAGAR UTEKAR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/>
              <a:t>VMWare Software India PVT. LTD.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How to chose an open-source project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780F-07F6-106F-CC88-776B6A36DD60}"/>
              </a:ext>
            </a:extLst>
          </p:cNvPr>
          <p:cNvSpPr txBox="1"/>
          <p:nvPr/>
        </p:nvSpPr>
        <p:spPr>
          <a:xfrm>
            <a:off x="311700" y="1196167"/>
            <a:ext cx="6135595" cy="304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b="0" i="0" dirty="0">
                <a:solidFill>
                  <a:srgbClr val="7030A0"/>
                </a:solidFill>
                <a:effectLst/>
              </a:rPr>
              <a:t>Project with License file and following Open-Source guidelines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Project, community, Maintainers are active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Availability of Good First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Open issues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PRs getting merged actively, Issues getting closed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b="0" i="0" dirty="0">
                <a:solidFill>
                  <a:srgbClr val="7030A0"/>
                </a:solidFill>
                <a:effectLst/>
              </a:rPr>
              <a:t>Active discussions, meetings in community forums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Appreciating environment</a:t>
            </a:r>
            <a:endParaRPr lang="en-US" b="0" i="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7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How to get started with open source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1EFDB-B017-0D15-1263-62AE4A73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285" y="1297432"/>
            <a:ext cx="5207430" cy="30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1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Do’s AND DON’TS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780F-07F6-106F-CC88-776B6A36DD60}"/>
              </a:ext>
            </a:extLst>
          </p:cNvPr>
          <p:cNvSpPr txBox="1"/>
          <p:nvPr/>
        </p:nvSpPr>
        <p:spPr>
          <a:xfrm>
            <a:off x="311700" y="1196167"/>
            <a:ext cx="8367351" cy="3045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Patience is the key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Be Curious, responsive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Build welcoming and helping community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Be humble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Avoid overcommitment and over communication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Appreciate and respect others – They are also Humans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Find a good mentor or group of people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Every contribution matters – irrespective of the lines of code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Documentation, meetups, teaching, maintaining community is also part of Open-Source contribution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Start small to go big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Do proper research – Go through readme.md, contributing.md, recorded sessions and attend meetings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Share your learnings with others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>
                <a:solidFill>
                  <a:srgbClr val="7030A0"/>
                </a:solidFill>
              </a:rPr>
              <a:t>Experiment, try, fail, fail again, fail better</a:t>
            </a:r>
          </a:p>
        </p:txBody>
      </p:sp>
    </p:spTree>
    <p:extLst>
      <p:ext uri="{BB962C8B-B14F-4D97-AF65-F5344CB8AC3E}">
        <p14:creationId xmlns:p14="http://schemas.microsoft.com/office/powerpoint/2010/main" val="419919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TESTIMONIALS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18F4065-A625-D1F0-9568-9E31BC03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931729"/>
            <a:ext cx="3999900" cy="328004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78821-ADBC-A7B3-7AB3-4DE10DDF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931729"/>
            <a:ext cx="4260300" cy="208138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9F751A8-D0AA-1C69-526F-973E93D0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013113"/>
            <a:ext cx="4260300" cy="11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4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TESTIMONIALS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C1DFACF-FB40-8FD7-FB3A-49CEDD2B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725"/>
            <a:ext cx="4149836" cy="3280041"/>
          </a:xfrm>
          <a:prstGeom prst="rect">
            <a:avLst/>
          </a:prstGeom>
        </p:spPr>
      </p:pic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CFDF3A4-28FC-8763-11F6-7DCE5B82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62" y="1017725"/>
            <a:ext cx="4149837" cy="32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EFB-03BD-E141-0263-51E982DC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WITH ME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7BA321E-D239-77C1-6F69-0DC038FA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40" y="1152475"/>
            <a:ext cx="3155660" cy="315566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7CC14-5ACA-59D3-003D-2DA49FFAD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0" y="1152475"/>
            <a:ext cx="613281" cy="6132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75F616-56D7-16BE-EDEF-C1111C6E9B12}"/>
              </a:ext>
            </a:extLst>
          </p:cNvPr>
          <p:cNvSpPr txBox="1">
            <a:spLocks/>
          </p:cNvSpPr>
          <p:nvPr/>
        </p:nvSpPr>
        <p:spPr>
          <a:xfrm>
            <a:off x="311700" y="1317355"/>
            <a:ext cx="4694253" cy="2990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 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-US" sz="1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sagar-utekar/</a:t>
            </a:r>
            <a:endParaRPr lang="en-US" sz="1400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</a:t>
            </a:r>
            <a:r>
              <a:rPr lang="en-US" sz="1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me_sagar_utekar</a:t>
            </a:r>
            <a:endParaRPr lang="en-US" sz="1400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4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 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Sagar2366</a:t>
            </a:r>
            <a:endParaRPr lang="en-US" sz="14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</a:t>
            </a:r>
            <a:endParaRPr lang="en-US" sz="1700" b="1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</p:txBody>
      </p:sp>
      <p:pic>
        <p:nvPicPr>
          <p:cNvPr id="8" name="Picture 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15F316BD-B47D-63C4-D719-3F17DD1B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59" y="2084997"/>
            <a:ext cx="613281" cy="6132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ECFD74-AD96-37B2-D065-07E50CC8F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" y="2867632"/>
            <a:ext cx="613280" cy="6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6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What’s on the Agenda ?</a:t>
            </a:r>
            <a:endParaRPr dirty="0"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What is Open-Source Software ?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Benefits of Open-Source contribution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Open-Source Myths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Roles in typical Open-Source project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Open-Source communities &amp; events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GSoC mentor and mentee experience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How to chose an Open-Source project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How to get started with Open Source </a:t>
            </a:r>
          </a:p>
          <a:p>
            <a:pPr indent="-243834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Do’s and Don'ts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What is Open-Source Software ?</a:t>
            </a:r>
            <a:endParaRPr dirty="0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1232B6EA-5BAC-F10C-51A4-75D384585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32741"/>
              </p:ext>
            </p:extLst>
          </p:nvPr>
        </p:nvGraphicFramePr>
        <p:xfrm>
          <a:off x="311700" y="1152475"/>
          <a:ext cx="8303085" cy="261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177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What is Open-Source Software ?</a:t>
            </a:r>
            <a:endParaRPr dirty="0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F79E691-2E9A-BDF6-C9B3-712C70F3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77651"/>
            <a:ext cx="4260301" cy="343429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509A83-8F75-6F7C-F625-35EDDD0B1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907" y="1077651"/>
            <a:ext cx="3902393" cy="291337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7F7FE22-A5D4-0B9E-3127-7C305C1D4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907" y="3766088"/>
            <a:ext cx="3902393" cy="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Benefits of Open-Source contribution</a:t>
            </a:r>
            <a:endParaRPr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F577B7C-1744-D968-FA2E-DCB60F399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50603"/>
              </p:ext>
            </p:extLst>
          </p:nvPr>
        </p:nvGraphicFramePr>
        <p:xfrm>
          <a:off x="311700" y="1017725"/>
          <a:ext cx="8303084" cy="249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F51708-7B9E-907A-01C7-3D9534C4A583}"/>
              </a:ext>
            </a:extLst>
          </p:cNvPr>
          <p:cNvSpPr txBox="1"/>
          <p:nvPr/>
        </p:nvSpPr>
        <p:spPr>
          <a:xfrm>
            <a:off x="311701" y="3826353"/>
            <a:ext cx="852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/>
                </a:solidFill>
                <a:effectLst/>
              </a:rPr>
              <a:t>Reading few lines of code is worth more than reading 500 pages of a book, you automatically tend to pickup some great practices while coding. 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0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Open-Source Myths</a:t>
            </a:r>
            <a:endParaRPr dirty="0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2B893741-9958-CA56-BA00-0D22F9524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5488"/>
              </p:ext>
            </p:extLst>
          </p:nvPr>
        </p:nvGraphicFramePr>
        <p:xfrm>
          <a:off x="311700" y="1043558"/>
          <a:ext cx="8274361" cy="315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498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ROLES IN TYPICAL OPEN-SOURCE PROJECT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AE2C-C767-AB3F-AB2B-4B03AC21A951}"/>
              </a:ext>
            </a:extLst>
          </p:cNvPr>
          <p:cNvSpPr txBox="1"/>
          <p:nvPr/>
        </p:nvSpPr>
        <p:spPr>
          <a:xfrm>
            <a:off x="311700" y="1242662"/>
            <a:ext cx="3314903" cy="274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Author/Owner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Maintainers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Contributors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7030A0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Community Members/Users</a:t>
            </a:r>
          </a:p>
        </p:txBody>
      </p:sp>
    </p:spTree>
    <p:extLst>
      <p:ext uri="{BB962C8B-B14F-4D97-AF65-F5344CB8AC3E}">
        <p14:creationId xmlns:p14="http://schemas.microsoft.com/office/powerpoint/2010/main" val="214812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Open-Source communities &amp; events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B4FBDE-078D-8520-27A5-9B597D93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8520599" cy="33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GSOC MENTOR &amp; MENTEE EXPERIENCE</a:t>
            </a:r>
            <a:endParaRPr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D2821FB-C0EA-2193-CA1F-D5C76FD3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8" y="1242448"/>
            <a:ext cx="3689568" cy="3019586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C4EFD6D-B747-6C01-9341-7FA744AE8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75" y="1242448"/>
            <a:ext cx="3689568" cy="30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22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457</Words>
  <Application>Microsoft Macintosh PowerPoint</Application>
  <PresentationFormat>On-screen Show (16:9)</PresentationFormat>
  <Paragraphs>81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Simple Light</vt:lpstr>
      <vt:lpstr>Kickstart your open-source journey !!</vt:lpstr>
      <vt:lpstr>What’s on the Agenda ?</vt:lpstr>
      <vt:lpstr>What is Open-Source Software ?</vt:lpstr>
      <vt:lpstr>What is Open-Source Software ?</vt:lpstr>
      <vt:lpstr>Benefits of Open-Source contribution</vt:lpstr>
      <vt:lpstr>Open-Source Myths</vt:lpstr>
      <vt:lpstr>ROLES IN TYPICAL OPEN-SOURCE PROJECT</vt:lpstr>
      <vt:lpstr>Open-Source communities &amp; events</vt:lpstr>
      <vt:lpstr>GSOC MENTOR &amp; MENTEE EXPERIENCE</vt:lpstr>
      <vt:lpstr>How to chose an open-source project</vt:lpstr>
      <vt:lpstr>How to get started with open source</vt:lpstr>
      <vt:lpstr>Do’s AND DON’TS</vt:lpstr>
      <vt:lpstr>TESTIMONIALS</vt:lpstr>
      <vt:lpstr>TESTIMONIALS</vt:lpstr>
      <vt:lpstr>CONNECT WITH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 your open-source journey !!</dc:title>
  <cp:lastModifiedBy>Sagar Utekar</cp:lastModifiedBy>
  <cp:revision>24</cp:revision>
  <dcterms:modified xsi:type="dcterms:W3CDTF">2022-11-05T02:16:25Z</dcterms:modified>
</cp:coreProperties>
</file>